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33">
            <a:alpha val="7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AF57F-5061-4E81-A4D7-6718400032B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2B5206-A61D-41C6-9687-4DD6E4B8CE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86006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VY_32_INOVACE_7C</a:t>
                      </a:r>
                      <a:r>
                        <a:rPr lang="cs-CZ" baseline="0" dirty="0" smtClean="0"/>
                        <a:t>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Seznámení s učením Jana </a:t>
            </a:r>
            <a:r>
              <a:rPr lang="cs-CZ" dirty="0" smtClean="0"/>
              <a:t>Husa</a:t>
            </a:r>
          </a:p>
          <a:p>
            <a:r>
              <a:rPr lang="cs-CZ" dirty="0" smtClean="0"/>
              <a:t>jeho </a:t>
            </a:r>
            <a:r>
              <a:rPr lang="cs-CZ" dirty="0"/>
              <a:t>bojem proti tehdejší </a:t>
            </a:r>
            <a:r>
              <a:rPr lang="cs-CZ" dirty="0" smtClean="0"/>
              <a:t>církvi</a:t>
            </a:r>
          </a:p>
          <a:p>
            <a:r>
              <a:rPr lang="cs-CZ" dirty="0" smtClean="0"/>
              <a:t>Upálení</a:t>
            </a:r>
          </a:p>
          <a:p>
            <a:r>
              <a:rPr lang="cs-CZ" dirty="0"/>
              <a:t>R</a:t>
            </a:r>
            <a:r>
              <a:rPr lang="cs-CZ" dirty="0" smtClean="0"/>
              <a:t>eakce </a:t>
            </a:r>
            <a:r>
              <a:rPr lang="cs-CZ" dirty="0"/>
              <a:t>na jeho smrt </a:t>
            </a:r>
            <a:r>
              <a:rPr lang="cs-CZ" dirty="0" smtClean="0"/>
              <a:t>– Husité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345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Jan Hus - husitství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Za Karla IV. – sílila kritika bohatství církve</a:t>
            </a:r>
          </a:p>
          <a:p>
            <a:r>
              <a:rPr lang="cs-CZ" dirty="0" smtClean="0"/>
              <a:t>V Betlémské kapli začíná kázat mistr Jan Hus</a:t>
            </a:r>
          </a:p>
          <a:p>
            <a:r>
              <a:rPr lang="cs-CZ" dirty="0" smtClean="0"/>
              <a:t>Kritizoval církev za rozmařilí život v bohatství, touhu po bohatství</a:t>
            </a:r>
          </a:p>
          <a:p>
            <a:r>
              <a:rPr lang="cs-CZ" dirty="0" smtClean="0"/>
              <a:t>Měli by žít v chudobě a sloužit bohu</a:t>
            </a:r>
          </a:p>
          <a:p>
            <a:r>
              <a:rPr lang="cs-CZ" dirty="0" smtClean="0"/>
              <a:t>To se církvi nelíbilo, své učení chtěl obájit v Kostnici</a:t>
            </a:r>
          </a:p>
          <a:p>
            <a:r>
              <a:rPr lang="cs-CZ" dirty="0" smtClean="0"/>
              <a:t>Neuspěl – 6.července 1415 byl za své názory a učení upálen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Husova smrt způsobila pobouření, jeho učení šířili husité</a:t>
            </a:r>
          </a:p>
          <a:p>
            <a:r>
              <a:rPr lang="cs-CZ" dirty="0" smtClean="0"/>
              <a:t>Znamením husitů se stal kalich</a:t>
            </a:r>
          </a:p>
          <a:p>
            <a:r>
              <a:rPr lang="cs-CZ" dirty="0" smtClean="0"/>
              <a:t>Založili město Tábor – všichni žili v lásce, chudobě, majetek sloužil všem</a:t>
            </a:r>
          </a:p>
          <a:p>
            <a:r>
              <a:rPr lang="cs-CZ" dirty="0" smtClean="0"/>
              <a:t>Proti husitům – vojenské výpravy</a:t>
            </a:r>
          </a:p>
          <a:p>
            <a:r>
              <a:rPr lang="cs-CZ" dirty="0" smtClean="0"/>
              <a:t>Husité měli zkušeného válečníka – Jana Žižku z Trocnova</a:t>
            </a:r>
          </a:p>
          <a:p>
            <a:r>
              <a:rPr lang="cs-CZ" dirty="0" smtClean="0"/>
              <a:t>Mezi husity začaly spory, někteří chtěli bojovat jiní vyjednávat.</a:t>
            </a:r>
          </a:p>
          <a:p>
            <a:r>
              <a:rPr lang="cs-CZ" dirty="0" smtClean="0"/>
              <a:t>Rok 1434 – bitva u Lipan – husité poraženi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byl Jan Hus?</a:t>
            </a:r>
          </a:p>
          <a:p>
            <a:r>
              <a:rPr lang="cs-CZ" dirty="0" smtClean="0"/>
              <a:t>Koho kritizoval?</a:t>
            </a:r>
          </a:p>
          <a:p>
            <a:r>
              <a:rPr lang="cs-CZ" dirty="0" smtClean="0"/>
              <a:t>Kde chtě obhájit učení?</a:t>
            </a:r>
          </a:p>
          <a:p>
            <a:r>
              <a:rPr lang="cs-CZ" dirty="0" smtClean="0"/>
              <a:t>Kdo byli husité?</a:t>
            </a:r>
          </a:p>
          <a:p>
            <a:r>
              <a:rPr lang="cs-CZ" dirty="0" smtClean="0"/>
              <a:t>Proč došlo k bitvě </a:t>
            </a:r>
            <a:r>
              <a:rPr lang="cs-CZ" smtClean="0"/>
              <a:t>u Lipan?</a:t>
            </a: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238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Jan Hus - husitství</vt:lpstr>
      <vt:lpstr>Prezentace aplikace PowerPoint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Vlastimil Vlk</dc:creator>
  <cp:lastModifiedBy>jitka</cp:lastModifiedBy>
  <cp:revision>7</cp:revision>
  <dcterms:created xsi:type="dcterms:W3CDTF">2013-03-05T18:44:13Z</dcterms:created>
  <dcterms:modified xsi:type="dcterms:W3CDTF">2013-05-18T17:31:25Z</dcterms:modified>
</cp:coreProperties>
</file>