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64" r:id="rId2"/>
    <p:sldId id="263" r:id="rId3"/>
    <p:sldId id="257" r:id="rId4"/>
    <p:sldId id="258" r:id="rId5"/>
    <p:sldId id="259" r:id="rId6"/>
    <p:sldId id="260" r:id="rId7"/>
    <p:sldId id="261" r:id="rId8"/>
    <p:sldId id="262" r:id="rId9"/>
    <p:sldId id="265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94610" autoAdjust="0"/>
  </p:normalViewPr>
  <p:slideViewPr>
    <p:cSldViewPr>
      <p:cViewPr varScale="1">
        <p:scale>
          <a:sx n="45" d="100"/>
          <a:sy n="45" d="100"/>
        </p:scale>
        <p:origin x="-120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53251" name="Freeform 3"/>
            <p:cNvSpPr>
              <a:spLocks/>
            </p:cNvSpPr>
            <p:nvPr/>
          </p:nvSpPr>
          <p:spPr bwMode="hidden">
            <a:xfrm>
              <a:off x="0" y="0"/>
              <a:ext cx="5758" cy="1043"/>
            </a:xfrm>
            <a:custGeom>
              <a:avLst/>
              <a:gdLst>
                <a:gd name="T0" fmla="*/ 5740 w 5740"/>
                <a:gd name="T1" fmla="*/ 1043 h 1043"/>
                <a:gd name="T2" fmla="*/ 0 w 5740"/>
                <a:gd name="T3" fmla="*/ 1043 h 1043"/>
                <a:gd name="T4" fmla="*/ 0 w 5740"/>
                <a:gd name="T5" fmla="*/ 0 h 1043"/>
                <a:gd name="T6" fmla="*/ 5740 w 5740"/>
                <a:gd name="T7" fmla="*/ 0 h 1043"/>
                <a:gd name="T8" fmla="*/ 5740 w 5740"/>
                <a:gd name="T9" fmla="*/ 1043 h 1043"/>
                <a:gd name="T10" fmla="*/ 5740 w 5740"/>
                <a:gd name="T11" fmla="*/ 1043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53252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53253" name="Freeform 5"/>
              <p:cNvSpPr>
                <a:spLocks/>
              </p:cNvSpPr>
              <p:nvPr/>
            </p:nvSpPr>
            <p:spPr bwMode="hidden">
              <a:xfrm>
                <a:off x="1" y="1040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54" name="Freeform 6"/>
              <p:cNvSpPr>
                <a:spLocks/>
              </p:cNvSpPr>
              <p:nvPr/>
            </p:nvSpPr>
            <p:spPr bwMode="hidden">
              <a:xfrm>
                <a:off x="0" y="3988"/>
                <a:ext cx="5758" cy="42"/>
              </a:xfrm>
              <a:custGeom>
                <a:avLst/>
                <a:gdLst>
                  <a:gd name="T0" fmla="*/ 0 w 5740"/>
                  <a:gd name="T1" fmla="*/ 42 h 42"/>
                  <a:gd name="T2" fmla="*/ 5740 w 5740"/>
                  <a:gd name="T3" fmla="*/ 42 h 42"/>
                  <a:gd name="T4" fmla="*/ 5740 w 5740"/>
                  <a:gd name="T5" fmla="*/ 0 h 42"/>
                  <a:gd name="T6" fmla="*/ 0 w 5740"/>
                  <a:gd name="T7" fmla="*/ 0 h 42"/>
                  <a:gd name="T8" fmla="*/ 0 w 5740"/>
                  <a:gd name="T9" fmla="*/ 42 h 42"/>
                  <a:gd name="T10" fmla="*/ 0 w 5740"/>
                  <a:gd name="T11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55" name="Freeform 7"/>
              <p:cNvSpPr>
                <a:spLocks/>
              </p:cNvSpPr>
              <p:nvPr/>
            </p:nvSpPr>
            <p:spPr bwMode="hidden">
              <a:xfrm>
                <a:off x="0" y="3665"/>
                <a:ext cx="5758" cy="30"/>
              </a:xfrm>
              <a:custGeom>
                <a:avLst/>
                <a:gdLst>
                  <a:gd name="T0" fmla="*/ 0 w 5740"/>
                  <a:gd name="T1" fmla="*/ 30 h 30"/>
                  <a:gd name="T2" fmla="*/ 5740 w 5740"/>
                  <a:gd name="T3" fmla="*/ 30 h 30"/>
                  <a:gd name="T4" fmla="*/ 5740 w 5740"/>
                  <a:gd name="T5" fmla="*/ 0 h 30"/>
                  <a:gd name="T6" fmla="*/ 0 w 5740"/>
                  <a:gd name="T7" fmla="*/ 0 h 30"/>
                  <a:gd name="T8" fmla="*/ 0 w 5740"/>
                  <a:gd name="T9" fmla="*/ 30 h 30"/>
                  <a:gd name="T10" fmla="*/ 0 w 5740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56" name="Freeform 8"/>
              <p:cNvSpPr>
                <a:spLocks/>
              </p:cNvSpPr>
              <p:nvPr/>
            </p:nvSpPr>
            <p:spPr bwMode="hidden">
              <a:xfrm>
                <a:off x="0" y="3364"/>
                <a:ext cx="5758" cy="30"/>
              </a:xfrm>
              <a:custGeom>
                <a:avLst/>
                <a:gdLst>
                  <a:gd name="T0" fmla="*/ 0 w 5740"/>
                  <a:gd name="T1" fmla="*/ 30 h 30"/>
                  <a:gd name="T2" fmla="*/ 5740 w 5740"/>
                  <a:gd name="T3" fmla="*/ 30 h 30"/>
                  <a:gd name="T4" fmla="*/ 5740 w 5740"/>
                  <a:gd name="T5" fmla="*/ 0 h 30"/>
                  <a:gd name="T6" fmla="*/ 0 w 5740"/>
                  <a:gd name="T7" fmla="*/ 0 h 30"/>
                  <a:gd name="T8" fmla="*/ 0 w 5740"/>
                  <a:gd name="T9" fmla="*/ 30 h 30"/>
                  <a:gd name="T10" fmla="*/ 0 w 5740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57" name="Freeform 9"/>
              <p:cNvSpPr>
                <a:spLocks/>
              </p:cNvSpPr>
              <p:nvPr/>
            </p:nvSpPr>
            <p:spPr bwMode="hidden">
              <a:xfrm>
                <a:off x="0" y="3105"/>
                <a:ext cx="5758" cy="31"/>
              </a:xfrm>
              <a:custGeom>
                <a:avLst/>
                <a:gdLst>
                  <a:gd name="T0" fmla="*/ 0 w 5740"/>
                  <a:gd name="T1" fmla="*/ 30 h 30"/>
                  <a:gd name="T2" fmla="*/ 5740 w 5740"/>
                  <a:gd name="T3" fmla="*/ 30 h 30"/>
                  <a:gd name="T4" fmla="*/ 5740 w 5740"/>
                  <a:gd name="T5" fmla="*/ 0 h 30"/>
                  <a:gd name="T6" fmla="*/ 0 w 5740"/>
                  <a:gd name="T7" fmla="*/ 0 h 30"/>
                  <a:gd name="T8" fmla="*/ 0 w 5740"/>
                  <a:gd name="T9" fmla="*/ 30 h 30"/>
                  <a:gd name="T10" fmla="*/ 0 w 5740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58" name="Freeform 10"/>
              <p:cNvSpPr>
                <a:spLocks/>
              </p:cNvSpPr>
              <p:nvPr/>
            </p:nvSpPr>
            <p:spPr bwMode="hidden">
              <a:xfrm>
                <a:off x="0" y="2859"/>
                <a:ext cx="5758" cy="36"/>
              </a:xfrm>
              <a:custGeom>
                <a:avLst/>
                <a:gdLst>
                  <a:gd name="T0" fmla="*/ 5740 w 5740"/>
                  <a:gd name="T1" fmla="*/ 0 h 36"/>
                  <a:gd name="T2" fmla="*/ 0 w 5740"/>
                  <a:gd name="T3" fmla="*/ 0 h 36"/>
                  <a:gd name="T4" fmla="*/ 0 w 5740"/>
                  <a:gd name="T5" fmla="*/ 36 h 36"/>
                  <a:gd name="T6" fmla="*/ 5740 w 5740"/>
                  <a:gd name="T7" fmla="*/ 36 h 36"/>
                  <a:gd name="T8" fmla="*/ 5740 w 5740"/>
                  <a:gd name="T9" fmla="*/ 0 h 36"/>
                  <a:gd name="T10" fmla="*/ 5740 w 5740"/>
                  <a:gd name="T1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59" name="Freeform 11"/>
              <p:cNvSpPr>
                <a:spLocks/>
              </p:cNvSpPr>
              <p:nvPr/>
            </p:nvSpPr>
            <p:spPr bwMode="hidden">
              <a:xfrm>
                <a:off x="0" y="2644"/>
                <a:ext cx="5758" cy="30"/>
              </a:xfrm>
              <a:custGeom>
                <a:avLst/>
                <a:gdLst>
                  <a:gd name="T0" fmla="*/ 5740 w 5740"/>
                  <a:gd name="T1" fmla="*/ 0 h 30"/>
                  <a:gd name="T2" fmla="*/ 0 w 5740"/>
                  <a:gd name="T3" fmla="*/ 0 h 30"/>
                  <a:gd name="T4" fmla="*/ 0 w 5740"/>
                  <a:gd name="T5" fmla="*/ 30 h 30"/>
                  <a:gd name="T6" fmla="*/ 5740 w 5740"/>
                  <a:gd name="T7" fmla="*/ 30 h 30"/>
                  <a:gd name="T8" fmla="*/ 5740 w 5740"/>
                  <a:gd name="T9" fmla="*/ 0 h 30"/>
                  <a:gd name="T10" fmla="*/ 5740 w 5740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60" name="Freeform 12"/>
              <p:cNvSpPr>
                <a:spLocks/>
              </p:cNvSpPr>
              <p:nvPr/>
            </p:nvSpPr>
            <p:spPr bwMode="hidden">
              <a:xfrm>
                <a:off x="0" y="2433"/>
                <a:ext cx="5758" cy="36"/>
              </a:xfrm>
              <a:custGeom>
                <a:avLst/>
                <a:gdLst>
                  <a:gd name="T0" fmla="*/ 5740 w 5740"/>
                  <a:gd name="T1" fmla="*/ 0 h 36"/>
                  <a:gd name="T2" fmla="*/ 0 w 5740"/>
                  <a:gd name="T3" fmla="*/ 0 h 36"/>
                  <a:gd name="T4" fmla="*/ 0 w 5740"/>
                  <a:gd name="T5" fmla="*/ 36 h 36"/>
                  <a:gd name="T6" fmla="*/ 5740 w 5740"/>
                  <a:gd name="T7" fmla="*/ 36 h 36"/>
                  <a:gd name="T8" fmla="*/ 5740 w 5740"/>
                  <a:gd name="T9" fmla="*/ 0 h 36"/>
                  <a:gd name="T10" fmla="*/ 5740 w 5740"/>
                  <a:gd name="T1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61" name="Freeform 13"/>
              <p:cNvSpPr>
                <a:spLocks/>
              </p:cNvSpPr>
              <p:nvPr/>
            </p:nvSpPr>
            <p:spPr bwMode="hidden">
              <a:xfrm>
                <a:off x="0" y="2259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62" name="Freeform 14"/>
              <p:cNvSpPr>
                <a:spLocks/>
              </p:cNvSpPr>
              <p:nvPr/>
            </p:nvSpPr>
            <p:spPr bwMode="hidden">
              <a:xfrm>
                <a:off x="0" y="2090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63" name="Freeform 15"/>
              <p:cNvSpPr>
                <a:spLocks/>
              </p:cNvSpPr>
              <p:nvPr/>
            </p:nvSpPr>
            <p:spPr bwMode="hidden">
              <a:xfrm>
                <a:off x="0" y="1928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64" name="Freeform 16"/>
              <p:cNvSpPr>
                <a:spLocks/>
              </p:cNvSpPr>
              <p:nvPr/>
            </p:nvSpPr>
            <p:spPr bwMode="hidden">
              <a:xfrm>
                <a:off x="0" y="1645"/>
                <a:ext cx="5758" cy="12"/>
              </a:xfrm>
              <a:custGeom>
                <a:avLst/>
                <a:gdLst>
                  <a:gd name="T0" fmla="*/ 5740 w 5740"/>
                  <a:gd name="T1" fmla="*/ 0 h 12"/>
                  <a:gd name="T2" fmla="*/ 0 w 5740"/>
                  <a:gd name="T3" fmla="*/ 0 h 12"/>
                  <a:gd name="T4" fmla="*/ 0 w 5740"/>
                  <a:gd name="T5" fmla="*/ 12 h 12"/>
                  <a:gd name="T6" fmla="*/ 5740 w 5740"/>
                  <a:gd name="T7" fmla="*/ 12 h 12"/>
                  <a:gd name="T8" fmla="*/ 5740 w 5740"/>
                  <a:gd name="T9" fmla="*/ 0 h 12"/>
                  <a:gd name="T10" fmla="*/ 5740 w 574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65" name="Freeform 17"/>
              <p:cNvSpPr>
                <a:spLocks/>
              </p:cNvSpPr>
              <p:nvPr/>
            </p:nvSpPr>
            <p:spPr bwMode="hidden">
              <a:xfrm>
                <a:off x="0" y="1778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66" name="Freeform 18"/>
              <p:cNvSpPr>
                <a:spLocks/>
              </p:cNvSpPr>
              <p:nvPr/>
            </p:nvSpPr>
            <p:spPr bwMode="hidden">
              <a:xfrm>
                <a:off x="0" y="1520"/>
                <a:ext cx="5758" cy="12"/>
              </a:xfrm>
              <a:custGeom>
                <a:avLst/>
                <a:gdLst>
                  <a:gd name="T0" fmla="*/ 5740 w 5740"/>
                  <a:gd name="T1" fmla="*/ 0 h 12"/>
                  <a:gd name="T2" fmla="*/ 0 w 5740"/>
                  <a:gd name="T3" fmla="*/ 0 h 12"/>
                  <a:gd name="T4" fmla="*/ 0 w 5740"/>
                  <a:gd name="T5" fmla="*/ 12 h 12"/>
                  <a:gd name="T6" fmla="*/ 5740 w 5740"/>
                  <a:gd name="T7" fmla="*/ 12 h 12"/>
                  <a:gd name="T8" fmla="*/ 5740 w 5740"/>
                  <a:gd name="T9" fmla="*/ 0 h 12"/>
                  <a:gd name="T10" fmla="*/ 5740 w 574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67" name="Freeform 19"/>
              <p:cNvSpPr>
                <a:spLocks/>
              </p:cNvSpPr>
              <p:nvPr/>
            </p:nvSpPr>
            <p:spPr bwMode="hidden">
              <a:xfrm>
                <a:off x="0" y="1394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68" name="Freeform 20"/>
              <p:cNvSpPr>
                <a:spLocks/>
              </p:cNvSpPr>
              <p:nvPr/>
            </p:nvSpPr>
            <p:spPr bwMode="hidden">
              <a:xfrm>
                <a:off x="0" y="1280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69" name="Freeform 21"/>
              <p:cNvSpPr>
                <a:spLocks/>
              </p:cNvSpPr>
              <p:nvPr/>
            </p:nvSpPr>
            <p:spPr bwMode="hidden">
              <a:xfrm>
                <a:off x="0" y="1177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70" name="Freeform 22"/>
              <p:cNvSpPr>
                <a:spLocks/>
              </p:cNvSpPr>
              <p:nvPr/>
            </p:nvSpPr>
            <p:spPr bwMode="hidden">
              <a:xfrm>
                <a:off x="0" y="24"/>
                <a:ext cx="5758" cy="30"/>
              </a:xfrm>
              <a:custGeom>
                <a:avLst/>
                <a:gdLst>
                  <a:gd name="T0" fmla="*/ 5740 w 5740"/>
                  <a:gd name="T1" fmla="*/ 0 h 30"/>
                  <a:gd name="T2" fmla="*/ 0 w 5740"/>
                  <a:gd name="T3" fmla="*/ 0 h 30"/>
                  <a:gd name="T4" fmla="*/ 0 w 5740"/>
                  <a:gd name="T5" fmla="*/ 30 h 30"/>
                  <a:gd name="T6" fmla="*/ 5740 w 5740"/>
                  <a:gd name="T7" fmla="*/ 30 h 30"/>
                  <a:gd name="T8" fmla="*/ 5740 w 5740"/>
                  <a:gd name="T9" fmla="*/ 0 h 30"/>
                  <a:gd name="T10" fmla="*/ 5740 w 5740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71" name="Freeform 23"/>
              <p:cNvSpPr>
                <a:spLocks/>
              </p:cNvSpPr>
              <p:nvPr/>
            </p:nvSpPr>
            <p:spPr bwMode="hidden">
              <a:xfrm>
                <a:off x="0" y="186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72" name="Freeform 24"/>
              <p:cNvSpPr>
                <a:spLocks/>
              </p:cNvSpPr>
              <p:nvPr/>
            </p:nvSpPr>
            <p:spPr bwMode="hidden">
              <a:xfrm>
                <a:off x="0" y="475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73" name="Freeform 25"/>
              <p:cNvSpPr>
                <a:spLocks/>
              </p:cNvSpPr>
              <p:nvPr/>
            </p:nvSpPr>
            <p:spPr bwMode="hidden">
              <a:xfrm>
                <a:off x="0" y="337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74" name="Freeform 26"/>
              <p:cNvSpPr>
                <a:spLocks/>
              </p:cNvSpPr>
              <p:nvPr/>
            </p:nvSpPr>
            <p:spPr bwMode="hidden">
              <a:xfrm>
                <a:off x="0" y="600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75" name="Freeform 27"/>
              <p:cNvSpPr>
                <a:spLocks/>
              </p:cNvSpPr>
              <p:nvPr/>
            </p:nvSpPr>
            <p:spPr bwMode="hidden">
              <a:xfrm>
                <a:off x="0" y="727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76" name="Freeform 28"/>
              <p:cNvSpPr>
                <a:spLocks/>
              </p:cNvSpPr>
              <p:nvPr/>
            </p:nvSpPr>
            <p:spPr bwMode="hidden">
              <a:xfrm>
                <a:off x="0" y="841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277" name="Freeform 29"/>
              <p:cNvSpPr>
                <a:spLocks/>
              </p:cNvSpPr>
              <p:nvPr/>
            </p:nvSpPr>
            <p:spPr bwMode="hidden">
              <a:xfrm>
                <a:off x="0" y="943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grpSp>
            <p:nvGrpSpPr>
              <p:cNvPr id="53278" name="Group 30"/>
              <p:cNvGrpSpPr>
                <a:grpSpLocks/>
              </p:cNvGrpSpPr>
              <p:nvPr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53279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>
                    <a:gd name="T0" fmla="*/ 18 w 42"/>
                    <a:gd name="T1" fmla="*/ 1043 h 1043"/>
                    <a:gd name="T2" fmla="*/ 42 w 42"/>
                    <a:gd name="T3" fmla="*/ 1043 h 1043"/>
                    <a:gd name="T4" fmla="*/ 42 w 42"/>
                    <a:gd name="T5" fmla="*/ 0 h 1043"/>
                    <a:gd name="T6" fmla="*/ 0 w 42"/>
                    <a:gd name="T7" fmla="*/ 0 h 1043"/>
                    <a:gd name="T8" fmla="*/ 0 w 42"/>
                    <a:gd name="T9" fmla="*/ 1043 h 1043"/>
                    <a:gd name="T10" fmla="*/ 18 w 42"/>
                    <a:gd name="T11" fmla="*/ 1043 h 1043"/>
                    <a:gd name="T12" fmla="*/ 18 w 42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80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>
                    <a:gd name="T0" fmla="*/ 131 w 155"/>
                    <a:gd name="T1" fmla="*/ 1043 h 1043"/>
                    <a:gd name="T2" fmla="*/ 155 w 155"/>
                    <a:gd name="T3" fmla="*/ 1043 h 1043"/>
                    <a:gd name="T4" fmla="*/ 42 w 155"/>
                    <a:gd name="T5" fmla="*/ 0 h 1043"/>
                    <a:gd name="T6" fmla="*/ 0 w 155"/>
                    <a:gd name="T7" fmla="*/ 0 h 1043"/>
                    <a:gd name="T8" fmla="*/ 113 w 155"/>
                    <a:gd name="T9" fmla="*/ 1043 h 1043"/>
                    <a:gd name="T10" fmla="*/ 131 w 155"/>
                    <a:gd name="T11" fmla="*/ 1043 h 1043"/>
                    <a:gd name="T12" fmla="*/ 131 w 155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81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>
                    <a:gd name="T0" fmla="*/ 221 w 239"/>
                    <a:gd name="T1" fmla="*/ 1043 h 1043"/>
                    <a:gd name="T2" fmla="*/ 239 w 239"/>
                    <a:gd name="T3" fmla="*/ 1043 h 1043"/>
                    <a:gd name="T4" fmla="*/ 36 w 239"/>
                    <a:gd name="T5" fmla="*/ 0 h 1043"/>
                    <a:gd name="T6" fmla="*/ 0 w 239"/>
                    <a:gd name="T7" fmla="*/ 0 h 1043"/>
                    <a:gd name="T8" fmla="*/ 203 w 239"/>
                    <a:gd name="T9" fmla="*/ 1043 h 1043"/>
                    <a:gd name="T10" fmla="*/ 221 w 239"/>
                    <a:gd name="T11" fmla="*/ 1043 h 1043"/>
                    <a:gd name="T12" fmla="*/ 221 w 23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82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>
                    <a:gd name="T0" fmla="*/ 334 w 352"/>
                    <a:gd name="T1" fmla="*/ 1043 h 1043"/>
                    <a:gd name="T2" fmla="*/ 352 w 352"/>
                    <a:gd name="T3" fmla="*/ 1043 h 1043"/>
                    <a:gd name="T4" fmla="*/ 41 w 352"/>
                    <a:gd name="T5" fmla="*/ 0 h 1043"/>
                    <a:gd name="T6" fmla="*/ 0 w 352"/>
                    <a:gd name="T7" fmla="*/ 0 h 1043"/>
                    <a:gd name="T8" fmla="*/ 311 w 352"/>
                    <a:gd name="T9" fmla="*/ 1043 h 1043"/>
                    <a:gd name="T10" fmla="*/ 334 w 352"/>
                    <a:gd name="T11" fmla="*/ 1043 h 1043"/>
                    <a:gd name="T12" fmla="*/ 334 w 352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83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>
                    <a:gd name="T0" fmla="*/ 425 w 449"/>
                    <a:gd name="T1" fmla="*/ 1043 h 1043"/>
                    <a:gd name="T2" fmla="*/ 449 w 449"/>
                    <a:gd name="T3" fmla="*/ 1043 h 1043"/>
                    <a:gd name="T4" fmla="*/ 42 w 449"/>
                    <a:gd name="T5" fmla="*/ 0 h 1043"/>
                    <a:gd name="T6" fmla="*/ 0 w 449"/>
                    <a:gd name="T7" fmla="*/ 0 h 1043"/>
                    <a:gd name="T8" fmla="*/ 407 w 449"/>
                    <a:gd name="T9" fmla="*/ 1043 h 1043"/>
                    <a:gd name="T10" fmla="*/ 425 w 449"/>
                    <a:gd name="T11" fmla="*/ 1043 h 1043"/>
                    <a:gd name="T12" fmla="*/ 425 w 44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84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>
                    <a:gd name="T0" fmla="*/ 520 w 538"/>
                    <a:gd name="T1" fmla="*/ 1043 h 1043"/>
                    <a:gd name="T2" fmla="*/ 538 w 538"/>
                    <a:gd name="T3" fmla="*/ 1043 h 1043"/>
                    <a:gd name="T4" fmla="*/ 41 w 538"/>
                    <a:gd name="T5" fmla="*/ 0 h 1043"/>
                    <a:gd name="T6" fmla="*/ 0 w 538"/>
                    <a:gd name="T7" fmla="*/ 0 h 1043"/>
                    <a:gd name="T8" fmla="*/ 496 w 538"/>
                    <a:gd name="T9" fmla="*/ 1043 h 1043"/>
                    <a:gd name="T10" fmla="*/ 520 w 538"/>
                    <a:gd name="T11" fmla="*/ 1043 h 1043"/>
                    <a:gd name="T12" fmla="*/ 520 w 538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85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>
                    <a:gd name="T0" fmla="*/ 622 w 640"/>
                    <a:gd name="T1" fmla="*/ 1043 h 1043"/>
                    <a:gd name="T2" fmla="*/ 640 w 640"/>
                    <a:gd name="T3" fmla="*/ 1043 h 1043"/>
                    <a:gd name="T4" fmla="*/ 48 w 640"/>
                    <a:gd name="T5" fmla="*/ 0 h 1043"/>
                    <a:gd name="T6" fmla="*/ 0 w 640"/>
                    <a:gd name="T7" fmla="*/ 0 h 1043"/>
                    <a:gd name="T8" fmla="*/ 598 w 640"/>
                    <a:gd name="T9" fmla="*/ 1043 h 1043"/>
                    <a:gd name="T10" fmla="*/ 622 w 640"/>
                    <a:gd name="T11" fmla="*/ 1043 h 1043"/>
                    <a:gd name="T12" fmla="*/ 622 w 640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86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>
                    <a:gd name="T0" fmla="*/ 604 w 628"/>
                    <a:gd name="T1" fmla="*/ 935 h 935"/>
                    <a:gd name="T2" fmla="*/ 628 w 628"/>
                    <a:gd name="T3" fmla="*/ 935 h 935"/>
                    <a:gd name="T4" fmla="*/ 0 w 628"/>
                    <a:gd name="T5" fmla="*/ 0 h 935"/>
                    <a:gd name="T6" fmla="*/ 0 w 628"/>
                    <a:gd name="T7" fmla="*/ 66 h 935"/>
                    <a:gd name="T8" fmla="*/ 580 w 628"/>
                    <a:gd name="T9" fmla="*/ 935 h 935"/>
                    <a:gd name="T10" fmla="*/ 604 w 628"/>
                    <a:gd name="T11" fmla="*/ 935 h 935"/>
                    <a:gd name="T12" fmla="*/ 604 w 628"/>
                    <a:gd name="T13" fmla="*/ 935 h 9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87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>
                    <a:gd name="T0" fmla="*/ 18 w 155"/>
                    <a:gd name="T1" fmla="*/ 1043 h 1043"/>
                    <a:gd name="T2" fmla="*/ 42 w 155"/>
                    <a:gd name="T3" fmla="*/ 1043 h 1043"/>
                    <a:gd name="T4" fmla="*/ 155 w 155"/>
                    <a:gd name="T5" fmla="*/ 0 h 1043"/>
                    <a:gd name="T6" fmla="*/ 114 w 155"/>
                    <a:gd name="T7" fmla="*/ 0 h 1043"/>
                    <a:gd name="T8" fmla="*/ 0 w 155"/>
                    <a:gd name="T9" fmla="*/ 1043 h 1043"/>
                    <a:gd name="T10" fmla="*/ 18 w 155"/>
                    <a:gd name="T11" fmla="*/ 1043 h 1043"/>
                    <a:gd name="T12" fmla="*/ 18 w 155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88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>
                    <a:gd name="T0" fmla="*/ 18 w 239"/>
                    <a:gd name="T1" fmla="*/ 1043 h 1043"/>
                    <a:gd name="T2" fmla="*/ 36 w 239"/>
                    <a:gd name="T3" fmla="*/ 1043 h 1043"/>
                    <a:gd name="T4" fmla="*/ 239 w 239"/>
                    <a:gd name="T5" fmla="*/ 0 h 1043"/>
                    <a:gd name="T6" fmla="*/ 203 w 239"/>
                    <a:gd name="T7" fmla="*/ 0 h 1043"/>
                    <a:gd name="T8" fmla="*/ 0 w 239"/>
                    <a:gd name="T9" fmla="*/ 1043 h 1043"/>
                    <a:gd name="T10" fmla="*/ 18 w 239"/>
                    <a:gd name="T11" fmla="*/ 1043 h 1043"/>
                    <a:gd name="T12" fmla="*/ 18 w 23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89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>
                    <a:gd name="T0" fmla="*/ 24 w 358"/>
                    <a:gd name="T1" fmla="*/ 1043 h 1043"/>
                    <a:gd name="T2" fmla="*/ 42 w 358"/>
                    <a:gd name="T3" fmla="*/ 1043 h 1043"/>
                    <a:gd name="T4" fmla="*/ 358 w 358"/>
                    <a:gd name="T5" fmla="*/ 0 h 1043"/>
                    <a:gd name="T6" fmla="*/ 317 w 358"/>
                    <a:gd name="T7" fmla="*/ 0 h 1043"/>
                    <a:gd name="T8" fmla="*/ 0 w 358"/>
                    <a:gd name="T9" fmla="*/ 1043 h 1043"/>
                    <a:gd name="T10" fmla="*/ 24 w 358"/>
                    <a:gd name="T11" fmla="*/ 1043 h 1043"/>
                    <a:gd name="T12" fmla="*/ 24 w 358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90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>
                    <a:gd name="T0" fmla="*/ 18 w 448"/>
                    <a:gd name="T1" fmla="*/ 1043 h 1043"/>
                    <a:gd name="T2" fmla="*/ 41 w 448"/>
                    <a:gd name="T3" fmla="*/ 1043 h 1043"/>
                    <a:gd name="T4" fmla="*/ 448 w 448"/>
                    <a:gd name="T5" fmla="*/ 0 h 1043"/>
                    <a:gd name="T6" fmla="*/ 406 w 448"/>
                    <a:gd name="T7" fmla="*/ 0 h 1043"/>
                    <a:gd name="T8" fmla="*/ 0 w 448"/>
                    <a:gd name="T9" fmla="*/ 1043 h 1043"/>
                    <a:gd name="T10" fmla="*/ 18 w 448"/>
                    <a:gd name="T11" fmla="*/ 1043 h 1043"/>
                    <a:gd name="T12" fmla="*/ 18 w 448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91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>
                    <a:gd name="T0" fmla="*/ 18 w 539"/>
                    <a:gd name="T1" fmla="*/ 1043 h 1043"/>
                    <a:gd name="T2" fmla="*/ 42 w 539"/>
                    <a:gd name="T3" fmla="*/ 1043 h 1043"/>
                    <a:gd name="T4" fmla="*/ 539 w 539"/>
                    <a:gd name="T5" fmla="*/ 0 h 1043"/>
                    <a:gd name="T6" fmla="*/ 497 w 539"/>
                    <a:gd name="T7" fmla="*/ 0 h 1043"/>
                    <a:gd name="T8" fmla="*/ 0 w 539"/>
                    <a:gd name="T9" fmla="*/ 1043 h 1043"/>
                    <a:gd name="T10" fmla="*/ 18 w 539"/>
                    <a:gd name="T11" fmla="*/ 1043 h 1043"/>
                    <a:gd name="T12" fmla="*/ 18 w 53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92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>
                    <a:gd name="T0" fmla="*/ 18 w 640"/>
                    <a:gd name="T1" fmla="*/ 1043 h 1043"/>
                    <a:gd name="T2" fmla="*/ 42 w 640"/>
                    <a:gd name="T3" fmla="*/ 1043 h 1043"/>
                    <a:gd name="T4" fmla="*/ 640 w 640"/>
                    <a:gd name="T5" fmla="*/ 0 h 1043"/>
                    <a:gd name="T6" fmla="*/ 592 w 640"/>
                    <a:gd name="T7" fmla="*/ 0 h 1043"/>
                    <a:gd name="T8" fmla="*/ 0 w 640"/>
                    <a:gd name="T9" fmla="*/ 1043 h 1043"/>
                    <a:gd name="T10" fmla="*/ 18 w 640"/>
                    <a:gd name="T11" fmla="*/ 1043 h 1043"/>
                    <a:gd name="T12" fmla="*/ 18 w 640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93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>
                    <a:gd name="T0" fmla="*/ 24 w 670"/>
                    <a:gd name="T1" fmla="*/ 995 h 995"/>
                    <a:gd name="T2" fmla="*/ 48 w 670"/>
                    <a:gd name="T3" fmla="*/ 995 h 995"/>
                    <a:gd name="T4" fmla="*/ 670 w 670"/>
                    <a:gd name="T5" fmla="*/ 72 h 995"/>
                    <a:gd name="T6" fmla="*/ 670 w 670"/>
                    <a:gd name="T7" fmla="*/ 0 h 995"/>
                    <a:gd name="T8" fmla="*/ 0 w 670"/>
                    <a:gd name="T9" fmla="*/ 995 h 995"/>
                    <a:gd name="T10" fmla="*/ 24 w 670"/>
                    <a:gd name="T11" fmla="*/ 995 h 995"/>
                    <a:gd name="T12" fmla="*/ 24 w 670"/>
                    <a:gd name="T13" fmla="*/ 995 h 9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grpSp>
            <p:nvGrpSpPr>
              <p:cNvPr id="53294" name="Group 46"/>
              <p:cNvGrpSpPr>
                <a:grpSpLocks/>
              </p:cNvGrpSpPr>
              <p:nvPr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53295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>
                    <a:gd name="T0" fmla="*/ 281 w 305"/>
                    <a:gd name="T1" fmla="*/ 426 h 426"/>
                    <a:gd name="T2" fmla="*/ 305 w 305"/>
                    <a:gd name="T3" fmla="*/ 426 h 426"/>
                    <a:gd name="T4" fmla="*/ 0 w 305"/>
                    <a:gd name="T5" fmla="*/ 0 h 426"/>
                    <a:gd name="T6" fmla="*/ 0 w 305"/>
                    <a:gd name="T7" fmla="*/ 66 h 426"/>
                    <a:gd name="T8" fmla="*/ 251 w 305"/>
                    <a:gd name="T9" fmla="*/ 426 h 426"/>
                    <a:gd name="T10" fmla="*/ 281 w 305"/>
                    <a:gd name="T11" fmla="*/ 426 h 426"/>
                    <a:gd name="T12" fmla="*/ 281 w 305"/>
                    <a:gd name="T13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96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>
                    <a:gd name="T0" fmla="*/ 24 w 347"/>
                    <a:gd name="T1" fmla="*/ 486 h 486"/>
                    <a:gd name="T2" fmla="*/ 48 w 347"/>
                    <a:gd name="T3" fmla="*/ 486 h 486"/>
                    <a:gd name="T4" fmla="*/ 347 w 347"/>
                    <a:gd name="T5" fmla="*/ 72 h 486"/>
                    <a:gd name="T6" fmla="*/ 347 w 347"/>
                    <a:gd name="T7" fmla="*/ 0 h 486"/>
                    <a:gd name="T8" fmla="*/ 0 w 347"/>
                    <a:gd name="T9" fmla="*/ 486 h 486"/>
                    <a:gd name="T10" fmla="*/ 24 w 347"/>
                    <a:gd name="T11" fmla="*/ 486 h 486"/>
                    <a:gd name="T12" fmla="*/ 24 w 347"/>
                    <a:gd name="T13" fmla="*/ 486 h 4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grpSp>
            <p:nvGrpSpPr>
              <p:cNvPr id="53297" name="Group 49"/>
              <p:cNvGrpSpPr>
                <a:grpSpLocks/>
              </p:cNvGrpSpPr>
              <p:nvPr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53298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>
                    <a:gd name="T0" fmla="*/ 18 w 42"/>
                    <a:gd name="T1" fmla="*/ 0 h 3273"/>
                    <a:gd name="T2" fmla="*/ 0 w 42"/>
                    <a:gd name="T3" fmla="*/ 0 h 3273"/>
                    <a:gd name="T4" fmla="*/ 0 w 42"/>
                    <a:gd name="T5" fmla="*/ 3273 h 3273"/>
                    <a:gd name="T6" fmla="*/ 42 w 42"/>
                    <a:gd name="T7" fmla="*/ 3273 h 3273"/>
                    <a:gd name="T8" fmla="*/ 42 w 42"/>
                    <a:gd name="T9" fmla="*/ 0 h 3273"/>
                    <a:gd name="T10" fmla="*/ 18 w 42"/>
                    <a:gd name="T11" fmla="*/ 0 h 3273"/>
                    <a:gd name="T12" fmla="*/ 18 w 42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299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>
                    <a:gd name="T0" fmla="*/ 376 w 400"/>
                    <a:gd name="T1" fmla="*/ 0 h 3273"/>
                    <a:gd name="T2" fmla="*/ 358 w 400"/>
                    <a:gd name="T3" fmla="*/ 0 h 3273"/>
                    <a:gd name="T4" fmla="*/ 0 w 400"/>
                    <a:gd name="T5" fmla="*/ 3273 h 3273"/>
                    <a:gd name="T6" fmla="*/ 41 w 400"/>
                    <a:gd name="T7" fmla="*/ 3273 h 3273"/>
                    <a:gd name="T8" fmla="*/ 400 w 400"/>
                    <a:gd name="T9" fmla="*/ 0 h 3273"/>
                    <a:gd name="T10" fmla="*/ 376 w 400"/>
                    <a:gd name="T11" fmla="*/ 0 h 3273"/>
                    <a:gd name="T12" fmla="*/ 376 w 400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300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>
                    <a:gd name="T0" fmla="*/ 657 w 675"/>
                    <a:gd name="T1" fmla="*/ 0 h 3273"/>
                    <a:gd name="T2" fmla="*/ 639 w 675"/>
                    <a:gd name="T3" fmla="*/ 0 h 3273"/>
                    <a:gd name="T4" fmla="*/ 0 w 675"/>
                    <a:gd name="T5" fmla="*/ 3273 h 3273"/>
                    <a:gd name="T6" fmla="*/ 42 w 675"/>
                    <a:gd name="T7" fmla="*/ 3273 h 3273"/>
                    <a:gd name="T8" fmla="*/ 675 w 675"/>
                    <a:gd name="T9" fmla="*/ 0 h 3273"/>
                    <a:gd name="T10" fmla="*/ 657 w 675"/>
                    <a:gd name="T11" fmla="*/ 0 h 3273"/>
                    <a:gd name="T12" fmla="*/ 657 w 675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301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>
                    <a:gd name="T0" fmla="*/ 1013 w 1031"/>
                    <a:gd name="T1" fmla="*/ 0 h 3280"/>
                    <a:gd name="T2" fmla="*/ 990 w 1031"/>
                    <a:gd name="T3" fmla="*/ 0 h 3280"/>
                    <a:gd name="T4" fmla="*/ 0 w 1031"/>
                    <a:gd name="T5" fmla="*/ 3280 h 3280"/>
                    <a:gd name="T6" fmla="*/ 42 w 1031"/>
                    <a:gd name="T7" fmla="*/ 3280 h 3280"/>
                    <a:gd name="T8" fmla="*/ 1031 w 1031"/>
                    <a:gd name="T9" fmla="*/ 4 h 3280"/>
                    <a:gd name="T10" fmla="*/ 1013 w 1031"/>
                    <a:gd name="T11" fmla="*/ 0 h 3280"/>
                    <a:gd name="T12" fmla="*/ 1013 w 1031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302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>
                    <a:gd name="T0" fmla="*/ 1296 w 1319"/>
                    <a:gd name="T1" fmla="*/ 0 h 3280"/>
                    <a:gd name="T2" fmla="*/ 1278 w 1319"/>
                    <a:gd name="T3" fmla="*/ 0 h 3280"/>
                    <a:gd name="T4" fmla="*/ 0 w 1319"/>
                    <a:gd name="T5" fmla="*/ 3280 h 3280"/>
                    <a:gd name="T6" fmla="*/ 42 w 1319"/>
                    <a:gd name="T7" fmla="*/ 3280 h 3280"/>
                    <a:gd name="T8" fmla="*/ 1319 w 1319"/>
                    <a:gd name="T9" fmla="*/ 5 h 3280"/>
                    <a:gd name="T10" fmla="*/ 1296 w 1319"/>
                    <a:gd name="T11" fmla="*/ 0 h 3280"/>
                    <a:gd name="T12" fmla="*/ 1296 w 1319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303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>
                    <a:gd name="T0" fmla="*/ 18 w 401"/>
                    <a:gd name="T1" fmla="*/ 0 h 3273"/>
                    <a:gd name="T2" fmla="*/ 0 w 401"/>
                    <a:gd name="T3" fmla="*/ 0 h 3273"/>
                    <a:gd name="T4" fmla="*/ 359 w 401"/>
                    <a:gd name="T5" fmla="*/ 3273 h 3273"/>
                    <a:gd name="T6" fmla="*/ 401 w 401"/>
                    <a:gd name="T7" fmla="*/ 3273 h 3273"/>
                    <a:gd name="T8" fmla="*/ 42 w 401"/>
                    <a:gd name="T9" fmla="*/ 0 h 3273"/>
                    <a:gd name="T10" fmla="*/ 18 w 401"/>
                    <a:gd name="T11" fmla="*/ 0 h 3273"/>
                    <a:gd name="T12" fmla="*/ 18 w 401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304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>
                    <a:gd name="T0" fmla="*/ 18 w 675"/>
                    <a:gd name="T1" fmla="*/ 0 h 3273"/>
                    <a:gd name="T2" fmla="*/ 0 w 675"/>
                    <a:gd name="T3" fmla="*/ 0 h 3273"/>
                    <a:gd name="T4" fmla="*/ 640 w 675"/>
                    <a:gd name="T5" fmla="*/ 3273 h 3273"/>
                    <a:gd name="T6" fmla="*/ 675 w 675"/>
                    <a:gd name="T7" fmla="*/ 3273 h 3273"/>
                    <a:gd name="T8" fmla="*/ 36 w 675"/>
                    <a:gd name="T9" fmla="*/ 0 h 3273"/>
                    <a:gd name="T10" fmla="*/ 18 w 675"/>
                    <a:gd name="T11" fmla="*/ 0 h 3273"/>
                    <a:gd name="T12" fmla="*/ 18 w 675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305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>
                    <a:gd name="T0" fmla="*/ 23 w 1036"/>
                    <a:gd name="T1" fmla="*/ 0 h 3280"/>
                    <a:gd name="T2" fmla="*/ 0 w 1036"/>
                    <a:gd name="T3" fmla="*/ 5 h 3280"/>
                    <a:gd name="T4" fmla="*/ 994 w 1036"/>
                    <a:gd name="T5" fmla="*/ 3280 h 3280"/>
                    <a:gd name="T6" fmla="*/ 1036 w 1036"/>
                    <a:gd name="T7" fmla="*/ 3280 h 3280"/>
                    <a:gd name="T8" fmla="*/ 41 w 1036"/>
                    <a:gd name="T9" fmla="*/ 0 h 3280"/>
                    <a:gd name="T10" fmla="*/ 23 w 1036"/>
                    <a:gd name="T11" fmla="*/ 0 h 3280"/>
                    <a:gd name="T12" fmla="*/ 23 w 1036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306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>
                    <a:gd name="T0" fmla="*/ 20 w 1327"/>
                    <a:gd name="T1" fmla="*/ 0 h 3280"/>
                    <a:gd name="T2" fmla="*/ 0 w 1327"/>
                    <a:gd name="T3" fmla="*/ 7 h 3280"/>
                    <a:gd name="T4" fmla="*/ 1285 w 1327"/>
                    <a:gd name="T5" fmla="*/ 3280 h 3280"/>
                    <a:gd name="T6" fmla="*/ 1327 w 1327"/>
                    <a:gd name="T7" fmla="*/ 3280 h 3280"/>
                    <a:gd name="T8" fmla="*/ 43 w 1327"/>
                    <a:gd name="T9" fmla="*/ 0 h 3280"/>
                    <a:gd name="T10" fmla="*/ 20 w 1327"/>
                    <a:gd name="T11" fmla="*/ 0 h 3280"/>
                    <a:gd name="T12" fmla="*/ 20 w 1327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53307" name="Freeform 59"/>
              <p:cNvSpPr>
                <a:spLocks/>
              </p:cNvSpPr>
              <p:nvPr/>
            </p:nvSpPr>
            <p:spPr bwMode="hidden">
              <a:xfrm>
                <a:off x="0" y="1039"/>
                <a:ext cx="1254" cy="2632"/>
              </a:xfrm>
              <a:custGeom>
                <a:avLst/>
                <a:gdLst>
                  <a:gd name="T0" fmla="*/ 1236 w 1254"/>
                  <a:gd name="T1" fmla="*/ 0 h 2632"/>
                  <a:gd name="T2" fmla="*/ 1212 w 1254"/>
                  <a:gd name="T3" fmla="*/ 0 h 2632"/>
                  <a:gd name="T4" fmla="*/ 0 w 1254"/>
                  <a:gd name="T5" fmla="*/ 2542 h 2632"/>
                  <a:gd name="T6" fmla="*/ 0 w 1254"/>
                  <a:gd name="T7" fmla="*/ 2632 h 2632"/>
                  <a:gd name="T8" fmla="*/ 1254 w 1254"/>
                  <a:gd name="T9" fmla="*/ 7 h 2632"/>
                  <a:gd name="T10" fmla="*/ 1236 w 1254"/>
                  <a:gd name="T11" fmla="*/ 0 h 2632"/>
                  <a:gd name="T12" fmla="*/ 1236 w 1254"/>
                  <a:gd name="T13" fmla="*/ 0 h 2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308" name="Freeform 60"/>
              <p:cNvSpPr>
                <a:spLocks/>
              </p:cNvSpPr>
              <p:nvPr/>
            </p:nvSpPr>
            <p:spPr bwMode="hidden">
              <a:xfrm>
                <a:off x="0" y="1039"/>
                <a:ext cx="948" cy="1676"/>
              </a:xfrm>
              <a:custGeom>
                <a:avLst/>
                <a:gdLst>
                  <a:gd name="T0" fmla="*/ 930 w 948"/>
                  <a:gd name="T1" fmla="*/ 0 h 1676"/>
                  <a:gd name="T2" fmla="*/ 906 w 948"/>
                  <a:gd name="T3" fmla="*/ 0 h 1676"/>
                  <a:gd name="T4" fmla="*/ 0 w 948"/>
                  <a:gd name="T5" fmla="*/ 1593 h 1676"/>
                  <a:gd name="T6" fmla="*/ 0 w 948"/>
                  <a:gd name="T7" fmla="*/ 1676 h 1676"/>
                  <a:gd name="T8" fmla="*/ 948 w 948"/>
                  <a:gd name="T9" fmla="*/ 5 h 1676"/>
                  <a:gd name="T10" fmla="*/ 930 w 948"/>
                  <a:gd name="T11" fmla="*/ 0 h 1676"/>
                  <a:gd name="T12" fmla="*/ 930 w 948"/>
                  <a:gd name="T13" fmla="*/ 0 h 1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309" name="Freeform 61"/>
              <p:cNvSpPr>
                <a:spLocks/>
              </p:cNvSpPr>
              <p:nvPr/>
            </p:nvSpPr>
            <p:spPr bwMode="hidden">
              <a:xfrm>
                <a:off x="0" y="1039"/>
                <a:ext cx="629" cy="937"/>
              </a:xfrm>
              <a:custGeom>
                <a:avLst/>
                <a:gdLst>
                  <a:gd name="T0" fmla="*/ 606 w 629"/>
                  <a:gd name="T1" fmla="*/ 0 h 937"/>
                  <a:gd name="T2" fmla="*/ 582 w 629"/>
                  <a:gd name="T3" fmla="*/ 0 h 937"/>
                  <a:gd name="T4" fmla="*/ 0 w 629"/>
                  <a:gd name="T5" fmla="*/ 871 h 937"/>
                  <a:gd name="T6" fmla="*/ 0 w 629"/>
                  <a:gd name="T7" fmla="*/ 937 h 937"/>
                  <a:gd name="T8" fmla="*/ 629 w 629"/>
                  <a:gd name="T9" fmla="*/ 4 h 937"/>
                  <a:gd name="T10" fmla="*/ 606 w 629"/>
                  <a:gd name="T11" fmla="*/ 0 h 937"/>
                  <a:gd name="T12" fmla="*/ 606 w 629"/>
                  <a:gd name="T13" fmla="*/ 0 h 9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310" name="Freeform 62"/>
              <p:cNvSpPr>
                <a:spLocks/>
              </p:cNvSpPr>
              <p:nvPr/>
            </p:nvSpPr>
            <p:spPr bwMode="hidden">
              <a:xfrm>
                <a:off x="0" y="1039"/>
                <a:ext cx="305" cy="427"/>
              </a:xfrm>
              <a:custGeom>
                <a:avLst/>
                <a:gdLst>
                  <a:gd name="T0" fmla="*/ 282 w 305"/>
                  <a:gd name="T1" fmla="*/ 0 h 427"/>
                  <a:gd name="T2" fmla="*/ 252 w 305"/>
                  <a:gd name="T3" fmla="*/ 0 h 427"/>
                  <a:gd name="T4" fmla="*/ 0 w 305"/>
                  <a:gd name="T5" fmla="*/ 361 h 427"/>
                  <a:gd name="T6" fmla="*/ 0 w 305"/>
                  <a:gd name="T7" fmla="*/ 427 h 427"/>
                  <a:gd name="T8" fmla="*/ 305 w 305"/>
                  <a:gd name="T9" fmla="*/ 5 h 427"/>
                  <a:gd name="T10" fmla="*/ 282 w 305"/>
                  <a:gd name="T11" fmla="*/ 0 h 427"/>
                  <a:gd name="T12" fmla="*/ 282 w 305"/>
                  <a:gd name="T13" fmla="*/ 0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311" name="Freeform 63"/>
              <p:cNvSpPr>
                <a:spLocks/>
              </p:cNvSpPr>
              <p:nvPr/>
            </p:nvSpPr>
            <p:spPr bwMode="hidden">
              <a:xfrm>
                <a:off x="4481" y="1039"/>
                <a:ext cx="1277" cy="2686"/>
              </a:xfrm>
              <a:custGeom>
                <a:avLst/>
                <a:gdLst>
                  <a:gd name="T0" fmla="*/ 41 w 1277"/>
                  <a:gd name="T1" fmla="*/ 0 h 2686"/>
                  <a:gd name="T2" fmla="*/ 17 w 1277"/>
                  <a:gd name="T3" fmla="*/ 0 h 2686"/>
                  <a:gd name="T4" fmla="*/ 0 w 1277"/>
                  <a:gd name="T5" fmla="*/ 4 h 2686"/>
                  <a:gd name="T6" fmla="*/ 1277 w 1277"/>
                  <a:gd name="T7" fmla="*/ 2686 h 2686"/>
                  <a:gd name="T8" fmla="*/ 1277 w 1277"/>
                  <a:gd name="T9" fmla="*/ 2596 h 2686"/>
                  <a:gd name="T10" fmla="*/ 41 w 1277"/>
                  <a:gd name="T11" fmla="*/ 0 h 2686"/>
                  <a:gd name="T12" fmla="*/ 41 w 1277"/>
                  <a:gd name="T13" fmla="*/ 0 h 26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312" name="Freeform 64"/>
              <p:cNvSpPr>
                <a:spLocks/>
              </p:cNvSpPr>
              <p:nvPr/>
            </p:nvSpPr>
            <p:spPr bwMode="hidden">
              <a:xfrm>
                <a:off x="4770" y="1039"/>
                <a:ext cx="988" cy="1730"/>
              </a:xfrm>
              <a:custGeom>
                <a:avLst/>
                <a:gdLst>
                  <a:gd name="T0" fmla="*/ 16 w 988"/>
                  <a:gd name="T1" fmla="*/ 0 h 1730"/>
                  <a:gd name="T2" fmla="*/ 0 w 988"/>
                  <a:gd name="T3" fmla="*/ 7 h 1730"/>
                  <a:gd name="T4" fmla="*/ 988 w 988"/>
                  <a:gd name="T5" fmla="*/ 1730 h 1730"/>
                  <a:gd name="T6" fmla="*/ 988 w 988"/>
                  <a:gd name="T7" fmla="*/ 1653 h 1730"/>
                  <a:gd name="T8" fmla="*/ 40 w 988"/>
                  <a:gd name="T9" fmla="*/ 0 h 1730"/>
                  <a:gd name="T10" fmla="*/ 16 w 988"/>
                  <a:gd name="T11" fmla="*/ 0 h 1730"/>
                  <a:gd name="T12" fmla="*/ 16 w 988"/>
                  <a:gd name="T13" fmla="*/ 0 h 17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313" name="Freeform 65"/>
              <p:cNvSpPr>
                <a:spLocks/>
              </p:cNvSpPr>
              <p:nvPr/>
            </p:nvSpPr>
            <p:spPr bwMode="hidden">
              <a:xfrm>
                <a:off x="5088" y="1039"/>
                <a:ext cx="670" cy="997"/>
              </a:xfrm>
              <a:custGeom>
                <a:avLst/>
                <a:gdLst>
                  <a:gd name="T0" fmla="*/ 22 w 670"/>
                  <a:gd name="T1" fmla="*/ 0 h 997"/>
                  <a:gd name="T2" fmla="*/ 0 w 670"/>
                  <a:gd name="T3" fmla="*/ 4 h 997"/>
                  <a:gd name="T4" fmla="*/ 670 w 670"/>
                  <a:gd name="T5" fmla="*/ 997 h 997"/>
                  <a:gd name="T6" fmla="*/ 670 w 670"/>
                  <a:gd name="T7" fmla="*/ 925 h 997"/>
                  <a:gd name="T8" fmla="*/ 46 w 670"/>
                  <a:gd name="T9" fmla="*/ 0 h 997"/>
                  <a:gd name="T10" fmla="*/ 22 w 670"/>
                  <a:gd name="T11" fmla="*/ 0 h 997"/>
                  <a:gd name="T12" fmla="*/ 22 w 670"/>
                  <a:gd name="T13" fmla="*/ 0 h 9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314" name="Freeform 66"/>
              <p:cNvSpPr>
                <a:spLocks/>
              </p:cNvSpPr>
              <p:nvPr/>
            </p:nvSpPr>
            <p:spPr bwMode="hidden">
              <a:xfrm>
                <a:off x="5412" y="1039"/>
                <a:ext cx="346" cy="487"/>
              </a:xfrm>
              <a:custGeom>
                <a:avLst/>
                <a:gdLst>
                  <a:gd name="T0" fmla="*/ 22 w 346"/>
                  <a:gd name="T1" fmla="*/ 0 h 487"/>
                  <a:gd name="T2" fmla="*/ 0 w 346"/>
                  <a:gd name="T3" fmla="*/ 7 h 487"/>
                  <a:gd name="T4" fmla="*/ 346 w 346"/>
                  <a:gd name="T5" fmla="*/ 487 h 487"/>
                  <a:gd name="T6" fmla="*/ 346 w 346"/>
                  <a:gd name="T7" fmla="*/ 415 h 487"/>
                  <a:gd name="T8" fmla="*/ 46 w 346"/>
                  <a:gd name="T9" fmla="*/ 0 h 487"/>
                  <a:gd name="T10" fmla="*/ 22 w 346"/>
                  <a:gd name="T11" fmla="*/ 0 h 487"/>
                  <a:gd name="T12" fmla="*/ 22 w 346"/>
                  <a:gd name="T13" fmla="*/ 0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53315" name="Rectangle 67"/>
          <p:cNvSpPr>
            <a:spLocks noGrp="1" noChangeArrowheads="1"/>
          </p:cNvSpPr>
          <p:nvPr>
            <p:ph type="ctrTitle" sz="quarter"/>
          </p:nvPr>
        </p:nvSpPr>
        <p:spPr>
          <a:xfrm>
            <a:off x="455613" y="1920875"/>
            <a:ext cx="8226425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3316" name="Rectangle 6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53317" name="Rectangle 6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3318" name="Rectangle 7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3319" name="Rectangle 7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1F14134-DF7E-4F20-98B6-4B3C1DFD14B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F7B214-51CB-4539-9BA4-B239C1107E1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8541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3E8709-E6AE-4611-833E-FF8E035C579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6060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598613"/>
            <a:ext cx="40370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3ECF16-6D80-4E20-BAC4-A272E6114B6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6228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F35BE-0830-4EE1-A8D3-911B5C74F0A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7066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4D69F6-47F6-41FC-A22A-E6BDB2A3BC9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91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51C480-FDAB-430E-99FD-D6EB90FD2D2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5752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A53397-BFA7-489B-AA57-63AC932CDF3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5786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3588B7-C770-4344-B6F1-37901518C6B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55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618879-43FF-4C5D-A095-F744F45FC66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9763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2295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5613" y="273050"/>
            <a:ext cx="6018212" cy="58229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EE6A0-6B2B-479C-B0A0-9546A12E209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7412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63529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52227" name="Freeform 3"/>
            <p:cNvSpPr>
              <a:spLocks/>
            </p:cNvSpPr>
            <p:nvPr userDrawn="1"/>
          </p:nvSpPr>
          <p:spPr bwMode="hidden">
            <a:xfrm>
              <a:off x="0" y="0"/>
              <a:ext cx="5758" cy="1043"/>
            </a:xfrm>
            <a:custGeom>
              <a:avLst/>
              <a:gdLst>
                <a:gd name="T0" fmla="*/ 5740 w 5740"/>
                <a:gd name="T1" fmla="*/ 1043 h 1043"/>
                <a:gd name="T2" fmla="*/ 0 w 5740"/>
                <a:gd name="T3" fmla="*/ 1043 h 1043"/>
                <a:gd name="T4" fmla="*/ 0 w 5740"/>
                <a:gd name="T5" fmla="*/ 0 h 1043"/>
                <a:gd name="T6" fmla="*/ 5740 w 5740"/>
                <a:gd name="T7" fmla="*/ 0 h 1043"/>
                <a:gd name="T8" fmla="*/ 5740 w 5740"/>
                <a:gd name="T9" fmla="*/ 1043 h 1043"/>
                <a:gd name="T10" fmla="*/ 5740 w 5740"/>
                <a:gd name="T11" fmla="*/ 1043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52228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52229" name="Freeform 5"/>
              <p:cNvSpPr>
                <a:spLocks/>
              </p:cNvSpPr>
              <p:nvPr userDrawn="1"/>
            </p:nvSpPr>
            <p:spPr bwMode="hidden">
              <a:xfrm>
                <a:off x="1" y="1040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30" name="Freeform 6"/>
              <p:cNvSpPr>
                <a:spLocks/>
              </p:cNvSpPr>
              <p:nvPr userDrawn="1"/>
            </p:nvSpPr>
            <p:spPr bwMode="hidden">
              <a:xfrm>
                <a:off x="0" y="3988"/>
                <a:ext cx="5758" cy="42"/>
              </a:xfrm>
              <a:custGeom>
                <a:avLst/>
                <a:gdLst>
                  <a:gd name="T0" fmla="*/ 0 w 5740"/>
                  <a:gd name="T1" fmla="*/ 42 h 42"/>
                  <a:gd name="T2" fmla="*/ 5740 w 5740"/>
                  <a:gd name="T3" fmla="*/ 42 h 42"/>
                  <a:gd name="T4" fmla="*/ 5740 w 5740"/>
                  <a:gd name="T5" fmla="*/ 0 h 42"/>
                  <a:gd name="T6" fmla="*/ 0 w 5740"/>
                  <a:gd name="T7" fmla="*/ 0 h 42"/>
                  <a:gd name="T8" fmla="*/ 0 w 5740"/>
                  <a:gd name="T9" fmla="*/ 42 h 42"/>
                  <a:gd name="T10" fmla="*/ 0 w 5740"/>
                  <a:gd name="T11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31" name="Freeform 7"/>
              <p:cNvSpPr>
                <a:spLocks/>
              </p:cNvSpPr>
              <p:nvPr userDrawn="1"/>
            </p:nvSpPr>
            <p:spPr bwMode="hidden">
              <a:xfrm>
                <a:off x="0" y="3665"/>
                <a:ext cx="5758" cy="30"/>
              </a:xfrm>
              <a:custGeom>
                <a:avLst/>
                <a:gdLst>
                  <a:gd name="T0" fmla="*/ 0 w 5740"/>
                  <a:gd name="T1" fmla="*/ 30 h 30"/>
                  <a:gd name="T2" fmla="*/ 5740 w 5740"/>
                  <a:gd name="T3" fmla="*/ 30 h 30"/>
                  <a:gd name="T4" fmla="*/ 5740 w 5740"/>
                  <a:gd name="T5" fmla="*/ 0 h 30"/>
                  <a:gd name="T6" fmla="*/ 0 w 5740"/>
                  <a:gd name="T7" fmla="*/ 0 h 30"/>
                  <a:gd name="T8" fmla="*/ 0 w 5740"/>
                  <a:gd name="T9" fmla="*/ 30 h 30"/>
                  <a:gd name="T10" fmla="*/ 0 w 5740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32" name="Freeform 8"/>
              <p:cNvSpPr>
                <a:spLocks/>
              </p:cNvSpPr>
              <p:nvPr userDrawn="1"/>
            </p:nvSpPr>
            <p:spPr bwMode="hidden">
              <a:xfrm>
                <a:off x="0" y="3364"/>
                <a:ext cx="5758" cy="30"/>
              </a:xfrm>
              <a:custGeom>
                <a:avLst/>
                <a:gdLst>
                  <a:gd name="T0" fmla="*/ 0 w 5740"/>
                  <a:gd name="T1" fmla="*/ 30 h 30"/>
                  <a:gd name="T2" fmla="*/ 5740 w 5740"/>
                  <a:gd name="T3" fmla="*/ 30 h 30"/>
                  <a:gd name="T4" fmla="*/ 5740 w 5740"/>
                  <a:gd name="T5" fmla="*/ 0 h 30"/>
                  <a:gd name="T6" fmla="*/ 0 w 5740"/>
                  <a:gd name="T7" fmla="*/ 0 h 30"/>
                  <a:gd name="T8" fmla="*/ 0 w 5740"/>
                  <a:gd name="T9" fmla="*/ 30 h 30"/>
                  <a:gd name="T10" fmla="*/ 0 w 5740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33" name="Freeform 9"/>
              <p:cNvSpPr>
                <a:spLocks/>
              </p:cNvSpPr>
              <p:nvPr userDrawn="1"/>
            </p:nvSpPr>
            <p:spPr bwMode="hidden">
              <a:xfrm>
                <a:off x="0" y="3105"/>
                <a:ext cx="5758" cy="31"/>
              </a:xfrm>
              <a:custGeom>
                <a:avLst/>
                <a:gdLst>
                  <a:gd name="T0" fmla="*/ 0 w 5740"/>
                  <a:gd name="T1" fmla="*/ 30 h 30"/>
                  <a:gd name="T2" fmla="*/ 5740 w 5740"/>
                  <a:gd name="T3" fmla="*/ 30 h 30"/>
                  <a:gd name="T4" fmla="*/ 5740 w 5740"/>
                  <a:gd name="T5" fmla="*/ 0 h 30"/>
                  <a:gd name="T6" fmla="*/ 0 w 5740"/>
                  <a:gd name="T7" fmla="*/ 0 h 30"/>
                  <a:gd name="T8" fmla="*/ 0 w 5740"/>
                  <a:gd name="T9" fmla="*/ 30 h 30"/>
                  <a:gd name="T10" fmla="*/ 0 w 5740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34" name="Freeform 10"/>
              <p:cNvSpPr>
                <a:spLocks/>
              </p:cNvSpPr>
              <p:nvPr userDrawn="1"/>
            </p:nvSpPr>
            <p:spPr bwMode="hidden">
              <a:xfrm>
                <a:off x="0" y="2859"/>
                <a:ext cx="5758" cy="36"/>
              </a:xfrm>
              <a:custGeom>
                <a:avLst/>
                <a:gdLst>
                  <a:gd name="T0" fmla="*/ 5740 w 5740"/>
                  <a:gd name="T1" fmla="*/ 0 h 36"/>
                  <a:gd name="T2" fmla="*/ 0 w 5740"/>
                  <a:gd name="T3" fmla="*/ 0 h 36"/>
                  <a:gd name="T4" fmla="*/ 0 w 5740"/>
                  <a:gd name="T5" fmla="*/ 36 h 36"/>
                  <a:gd name="T6" fmla="*/ 5740 w 5740"/>
                  <a:gd name="T7" fmla="*/ 36 h 36"/>
                  <a:gd name="T8" fmla="*/ 5740 w 5740"/>
                  <a:gd name="T9" fmla="*/ 0 h 36"/>
                  <a:gd name="T10" fmla="*/ 5740 w 5740"/>
                  <a:gd name="T1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35" name="Freeform 11"/>
              <p:cNvSpPr>
                <a:spLocks/>
              </p:cNvSpPr>
              <p:nvPr userDrawn="1"/>
            </p:nvSpPr>
            <p:spPr bwMode="hidden">
              <a:xfrm>
                <a:off x="0" y="2644"/>
                <a:ext cx="5758" cy="30"/>
              </a:xfrm>
              <a:custGeom>
                <a:avLst/>
                <a:gdLst>
                  <a:gd name="T0" fmla="*/ 5740 w 5740"/>
                  <a:gd name="T1" fmla="*/ 0 h 30"/>
                  <a:gd name="T2" fmla="*/ 0 w 5740"/>
                  <a:gd name="T3" fmla="*/ 0 h 30"/>
                  <a:gd name="T4" fmla="*/ 0 w 5740"/>
                  <a:gd name="T5" fmla="*/ 30 h 30"/>
                  <a:gd name="T6" fmla="*/ 5740 w 5740"/>
                  <a:gd name="T7" fmla="*/ 30 h 30"/>
                  <a:gd name="T8" fmla="*/ 5740 w 5740"/>
                  <a:gd name="T9" fmla="*/ 0 h 30"/>
                  <a:gd name="T10" fmla="*/ 5740 w 5740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36" name="Freeform 12"/>
              <p:cNvSpPr>
                <a:spLocks/>
              </p:cNvSpPr>
              <p:nvPr userDrawn="1"/>
            </p:nvSpPr>
            <p:spPr bwMode="hidden">
              <a:xfrm>
                <a:off x="0" y="2433"/>
                <a:ext cx="5758" cy="36"/>
              </a:xfrm>
              <a:custGeom>
                <a:avLst/>
                <a:gdLst>
                  <a:gd name="T0" fmla="*/ 5740 w 5740"/>
                  <a:gd name="T1" fmla="*/ 0 h 36"/>
                  <a:gd name="T2" fmla="*/ 0 w 5740"/>
                  <a:gd name="T3" fmla="*/ 0 h 36"/>
                  <a:gd name="T4" fmla="*/ 0 w 5740"/>
                  <a:gd name="T5" fmla="*/ 36 h 36"/>
                  <a:gd name="T6" fmla="*/ 5740 w 5740"/>
                  <a:gd name="T7" fmla="*/ 36 h 36"/>
                  <a:gd name="T8" fmla="*/ 5740 w 5740"/>
                  <a:gd name="T9" fmla="*/ 0 h 36"/>
                  <a:gd name="T10" fmla="*/ 5740 w 5740"/>
                  <a:gd name="T1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37" name="Freeform 13"/>
              <p:cNvSpPr>
                <a:spLocks/>
              </p:cNvSpPr>
              <p:nvPr userDrawn="1"/>
            </p:nvSpPr>
            <p:spPr bwMode="hidden">
              <a:xfrm>
                <a:off x="0" y="2259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38" name="Freeform 14"/>
              <p:cNvSpPr>
                <a:spLocks/>
              </p:cNvSpPr>
              <p:nvPr userDrawn="1"/>
            </p:nvSpPr>
            <p:spPr bwMode="hidden">
              <a:xfrm>
                <a:off x="0" y="2090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39" name="Freeform 15"/>
              <p:cNvSpPr>
                <a:spLocks/>
              </p:cNvSpPr>
              <p:nvPr userDrawn="1"/>
            </p:nvSpPr>
            <p:spPr bwMode="hidden">
              <a:xfrm>
                <a:off x="0" y="1928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40" name="Freeform 16"/>
              <p:cNvSpPr>
                <a:spLocks/>
              </p:cNvSpPr>
              <p:nvPr userDrawn="1"/>
            </p:nvSpPr>
            <p:spPr bwMode="hidden">
              <a:xfrm>
                <a:off x="0" y="1645"/>
                <a:ext cx="5758" cy="12"/>
              </a:xfrm>
              <a:custGeom>
                <a:avLst/>
                <a:gdLst>
                  <a:gd name="T0" fmla="*/ 5740 w 5740"/>
                  <a:gd name="T1" fmla="*/ 0 h 12"/>
                  <a:gd name="T2" fmla="*/ 0 w 5740"/>
                  <a:gd name="T3" fmla="*/ 0 h 12"/>
                  <a:gd name="T4" fmla="*/ 0 w 5740"/>
                  <a:gd name="T5" fmla="*/ 12 h 12"/>
                  <a:gd name="T6" fmla="*/ 5740 w 5740"/>
                  <a:gd name="T7" fmla="*/ 12 h 12"/>
                  <a:gd name="T8" fmla="*/ 5740 w 5740"/>
                  <a:gd name="T9" fmla="*/ 0 h 12"/>
                  <a:gd name="T10" fmla="*/ 5740 w 574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41" name="Freeform 17"/>
              <p:cNvSpPr>
                <a:spLocks/>
              </p:cNvSpPr>
              <p:nvPr userDrawn="1"/>
            </p:nvSpPr>
            <p:spPr bwMode="hidden">
              <a:xfrm>
                <a:off x="0" y="1778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42" name="Freeform 18"/>
              <p:cNvSpPr>
                <a:spLocks/>
              </p:cNvSpPr>
              <p:nvPr userDrawn="1"/>
            </p:nvSpPr>
            <p:spPr bwMode="hidden">
              <a:xfrm>
                <a:off x="0" y="1520"/>
                <a:ext cx="5758" cy="12"/>
              </a:xfrm>
              <a:custGeom>
                <a:avLst/>
                <a:gdLst>
                  <a:gd name="T0" fmla="*/ 5740 w 5740"/>
                  <a:gd name="T1" fmla="*/ 0 h 12"/>
                  <a:gd name="T2" fmla="*/ 0 w 5740"/>
                  <a:gd name="T3" fmla="*/ 0 h 12"/>
                  <a:gd name="T4" fmla="*/ 0 w 5740"/>
                  <a:gd name="T5" fmla="*/ 12 h 12"/>
                  <a:gd name="T6" fmla="*/ 5740 w 5740"/>
                  <a:gd name="T7" fmla="*/ 12 h 12"/>
                  <a:gd name="T8" fmla="*/ 5740 w 5740"/>
                  <a:gd name="T9" fmla="*/ 0 h 12"/>
                  <a:gd name="T10" fmla="*/ 5740 w 574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43" name="Freeform 19"/>
              <p:cNvSpPr>
                <a:spLocks/>
              </p:cNvSpPr>
              <p:nvPr userDrawn="1"/>
            </p:nvSpPr>
            <p:spPr bwMode="hidden">
              <a:xfrm>
                <a:off x="0" y="1394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44" name="Freeform 20"/>
              <p:cNvSpPr>
                <a:spLocks/>
              </p:cNvSpPr>
              <p:nvPr userDrawn="1"/>
            </p:nvSpPr>
            <p:spPr bwMode="hidden">
              <a:xfrm>
                <a:off x="0" y="1280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45" name="Freeform 21"/>
              <p:cNvSpPr>
                <a:spLocks/>
              </p:cNvSpPr>
              <p:nvPr userDrawn="1"/>
            </p:nvSpPr>
            <p:spPr bwMode="hidden">
              <a:xfrm>
                <a:off x="0" y="1177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46" name="Freeform 22"/>
              <p:cNvSpPr>
                <a:spLocks/>
              </p:cNvSpPr>
              <p:nvPr userDrawn="1"/>
            </p:nvSpPr>
            <p:spPr bwMode="hidden">
              <a:xfrm>
                <a:off x="0" y="24"/>
                <a:ext cx="5758" cy="30"/>
              </a:xfrm>
              <a:custGeom>
                <a:avLst/>
                <a:gdLst>
                  <a:gd name="T0" fmla="*/ 5740 w 5740"/>
                  <a:gd name="T1" fmla="*/ 0 h 30"/>
                  <a:gd name="T2" fmla="*/ 0 w 5740"/>
                  <a:gd name="T3" fmla="*/ 0 h 30"/>
                  <a:gd name="T4" fmla="*/ 0 w 5740"/>
                  <a:gd name="T5" fmla="*/ 30 h 30"/>
                  <a:gd name="T6" fmla="*/ 5740 w 5740"/>
                  <a:gd name="T7" fmla="*/ 30 h 30"/>
                  <a:gd name="T8" fmla="*/ 5740 w 5740"/>
                  <a:gd name="T9" fmla="*/ 0 h 30"/>
                  <a:gd name="T10" fmla="*/ 5740 w 5740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47" name="Freeform 23"/>
              <p:cNvSpPr>
                <a:spLocks/>
              </p:cNvSpPr>
              <p:nvPr userDrawn="1"/>
            </p:nvSpPr>
            <p:spPr bwMode="hidden">
              <a:xfrm>
                <a:off x="0" y="186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48" name="Freeform 24"/>
              <p:cNvSpPr>
                <a:spLocks/>
              </p:cNvSpPr>
              <p:nvPr userDrawn="1"/>
            </p:nvSpPr>
            <p:spPr bwMode="hidden">
              <a:xfrm>
                <a:off x="0" y="475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49" name="Freeform 25"/>
              <p:cNvSpPr>
                <a:spLocks/>
              </p:cNvSpPr>
              <p:nvPr userDrawn="1"/>
            </p:nvSpPr>
            <p:spPr bwMode="hidden">
              <a:xfrm>
                <a:off x="0" y="337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50" name="Freeform 26"/>
              <p:cNvSpPr>
                <a:spLocks/>
              </p:cNvSpPr>
              <p:nvPr userDrawn="1"/>
            </p:nvSpPr>
            <p:spPr bwMode="hidden">
              <a:xfrm>
                <a:off x="0" y="600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51" name="Freeform 27"/>
              <p:cNvSpPr>
                <a:spLocks/>
              </p:cNvSpPr>
              <p:nvPr userDrawn="1"/>
            </p:nvSpPr>
            <p:spPr bwMode="hidden">
              <a:xfrm>
                <a:off x="0" y="727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52" name="Freeform 28"/>
              <p:cNvSpPr>
                <a:spLocks/>
              </p:cNvSpPr>
              <p:nvPr userDrawn="1"/>
            </p:nvSpPr>
            <p:spPr bwMode="hidden">
              <a:xfrm>
                <a:off x="0" y="841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53" name="Freeform 29"/>
              <p:cNvSpPr>
                <a:spLocks/>
              </p:cNvSpPr>
              <p:nvPr userDrawn="1"/>
            </p:nvSpPr>
            <p:spPr bwMode="hidden">
              <a:xfrm>
                <a:off x="0" y="943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grpSp>
            <p:nvGrpSpPr>
              <p:cNvPr id="52254" name="Group 30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52255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>
                    <a:gd name="T0" fmla="*/ 18 w 42"/>
                    <a:gd name="T1" fmla="*/ 1043 h 1043"/>
                    <a:gd name="T2" fmla="*/ 42 w 42"/>
                    <a:gd name="T3" fmla="*/ 1043 h 1043"/>
                    <a:gd name="T4" fmla="*/ 42 w 42"/>
                    <a:gd name="T5" fmla="*/ 0 h 1043"/>
                    <a:gd name="T6" fmla="*/ 0 w 42"/>
                    <a:gd name="T7" fmla="*/ 0 h 1043"/>
                    <a:gd name="T8" fmla="*/ 0 w 42"/>
                    <a:gd name="T9" fmla="*/ 1043 h 1043"/>
                    <a:gd name="T10" fmla="*/ 18 w 42"/>
                    <a:gd name="T11" fmla="*/ 1043 h 1043"/>
                    <a:gd name="T12" fmla="*/ 18 w 42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56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>
                    <a:gd name="T0" fmla="*/ 131 w 155"/>
                    <a:gd name="T1" fmla="*/ 1043 h 1043"/>
                    <a:gd name="T2" fmla="*/ 155 w 155"/>
                    <a:gd name="T3" fmla="*/ 1043 h 1043"/>
                    <a:gd name="T4" fmla="*/ 42 w 155"/>
                    <a:gd name="T5" fmla="*/ 0 h 1043"/>
                    <a:gd name="T6" fmla="*/ 0 w 155"/>
                    <a:gd name="T7" fmla="*/ 0 h 1043"/>
                    <a:gd name="T8" fmla="*/ 113 w 155"/>
                    <a:gd name="T9" fmla="*/ 1043 h 1043"/>
                    <a:gd name="T10" fmla="*/ 131 w 155"/>
                    <a:gd name="T11" fmla="*/ 1043 h 1043"/>
                    <a:gd name="T12" fmla="*/ 131 w 155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57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>
                    <a:gd name="T0" fmla="*/ 221 w 239"/>
                    <a:gd name="T1" fmla="*/ 1043 h 1043"/>
                    <a:gd name="T2" fmla="*/ 239 w 239"/>
                    <a:gd name="T3" fmla="*/ 1043 h 1043"/>
                    <a:gd name="T4" fmla="*/ 36 w 239"/>
                    <a:gd name="T5" fmla="*/ 0 h 1043"/>
                    <a:gd name="T6" fmla="*/ 0 w 239"/>
                    <a:gd name="T7" fmla="*/ 0 h 1043"/>
                    <a:gd name="T8" fmla="*/ 203 w 239"/>
                    <a:gd name="T9" fmla="*/ 1043 h 1043"/>
                    <a:gd name="T10" fmla="*/ 221 w 239"/>
                    <a:gd name="T11" fmla="*/ 1043 h 1043"/>
                    <a:gd name="T12" fmla="*/ 221 w 23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58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>
                    <a:gd name="T0" fmla="*/ 334 w 352"/>
                    <a:gd name="T1" fmla="*/ 1043 h 1043"/>
                    <a:gd name="T2" fmla="*/ 352 w 352"/>
                    <a:gd name="T3" fmla="*/ 1043 h 1043"/>
                    <a:gd name="T4" fmla="*/ 41 w 352"/>
                    <a:gd name="T5" fmla="*/ 0 h 1043"/>
                    <a:gd name="T6" fmla="*/ 0 w 352"/>
                    <a:gd name="T7" fmla="*/ 0 h 1043"/>
                    <a:gd name="T8" fmla="*/ 311 w 352"/>
                    <a:gd name="T9" fmla="*/ 1043 h 1043"/>
                    <a:gd name="T10" fmla="*/ 334 w 352"/>
                    <a:gd name="T11" fmla="*/ 1043 h 1043"/>
                    <a:gd name="T12" fmla="*/ 334 w 352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59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>
                    <a:gd name="T0" fmla="*/ 425 w 449"/>
                    <a:gd name="T1" fmla="*/ 1043 h 1043"/>
                    <a:gd name="T2" fmla="*/ 449 w 449"/>
                    <a:gd name="T3" fmla="*/ 1043 h 1043"/>
                    <a:gd name="T4" fmla="*/ 42 w 449"/>
                    <a:gd name="T5" fmla="*/ 0 h 1043"/>
                    <a:gd name="T6" fmla="*/ 0 w 449"/>
                    <a:gd name="T7" fmla="*/ 0 h 1043"/>
                    <a:gd name="T8" fmla="*/ 407 w 449"/>
                    <a:gd name="T9" fmla="*/ 1043 h 1043"/>
                    <a:gd name="T10" fmla="*/ 425 w 449"/>
                    <a:gd name="T11" fmla="*/ 1043 h 1043"/>
                    <a:gd name="T12" fmla="*/ 425 w 44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60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>
                    <a:gd name="T0" fmla="*/ 520 w 538"/>
                    <a:gd name="T1" fmla="*/ 1043 h 1043"/>
                    <a:gd name="T2" fmla="*/ 538 w 538"/>
                    <a:gd name="T3" fmla="*/ 1043 h 1043"/>
                    <a:gd name="T4" fmla="*/ 41 w 538"/>
                    <a:gd name="T5" fmla="*/ 0 h 1043"/>
                    <a:gd name="T6" fmla="*/ 0 w 538"/>
                    <a:gd name="T7" fmla="*/ 0 h 1043"/>
                    <a:gd name="T8" fmla="*/ 496 w 538"/>
                    <a:gd name="T9" fmla="*/ 1043 h 1043"/>
                    <a:gd name="T10" fmla="*/ 520 w 538"/>
                    <a:gd name="T11" fmla="*/ 1043 h 1043"/>
                    <a:gd name="T12" fmla="*/ 520 w 538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61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>
                    <a:gd name="T0" fmla="*/ 622 w 640"/>
                    <a:gd name="T1" fmla="*/ 1043 h 1043"/>
                    <a:gd name="T2" fmla="*/ 640 w 640"/>
                    <a:gd name="T3" fmla="*/ 1043 h 1043"/>
                    <a:gd name="T4" fmla="*/ 48 w 640"/>
                    <a:gd name="T5" fmla="*/ 0 h 1043"/>
                    <a:gd name="T6" fmla="*/ 0 w 640"/>
                    <a:gd name="T7" fmla="*/ 0 h 1043"/>
                    <a:gd name="T8" fmla="*/ 598 w 640"/>
                    <a:gd name="T9" fmla="*/ 1043 h 1043"/>
                    <a:gd name="T10" fmla="*/ 622 w 640"/>
                    <a:gd name="T11" fmla="*/ 1043 h 1043"/>
                    <a:gd name="T12" fmla="*/ 622 w 640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62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>
                    <a:gd name="T0" fmla="*/ 604 w 628"/>
                    <a:gd name="T1" fmla="*/ 935 h 935"/>
                    <a:gd name="T2" fmla="*/ 628 w 628"/>
                    <a:gd name="T3" fmla="*/ 935 h 935"/>
                    <a:gd name="T4" fmla="*/ 0 w 628"/>
                    <a:gd name="T5" fmla="*/ 0 h 935"/>
                    <a:gd name="T6" fmla="*/ 0 w 628"/>
                    <a:gd name="T7" fmla="*/ 66 h 935"/>
                    <a:gd name="T8" fmla="*/ 580 w 628"/>
                    <a:gd name="T9" fmla="*/ 935 h 935"/>
                    <a:gd name="T10" fmla="*/ 604 w 628"/>
                    <a:gd name="T11" fmla="*/ 935 h 935"/>
                    <a:gd name="T12" fmla="*/ 604 w 628"/>
                    <a:gd name="T13" fmla="*/ 935 h 9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63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>
                    <a:gd name="T0" fmla="*/ 18 w 155"/>
                    <a:gd name="T1" fmla="*/ 1043 h 1043"/>
                    <a:gd name="T2" fmla="*/ 42 w 155"/>
                    <a:gd name="T3" fmla="*/ 1043 h 1043"/>
                    <a:gd name="T4" fmla="*/ 155 w 155"/>
                    <a:gd name="T5" fmla="*/ 0 h 1043"/>
                    <a:gd name="T6" fmla="*/ 114 w 155"/>
                    <a:gd name="T7" fmla="*/ 0 h 1043"/>
                    <a:gd name="T8" fmla="*/ 0 w 155"/>
                    <a:gd name="T9" fmla="*/ 1043 h 1043"/>
                    <a:gd name="T10" fmla="*/ 18 w 155"/>
                    <a:gd name="T11" fmla="*/ 1043 h 1043"/>
                    <a:gd name="T12" fmla="*/ 18 w 155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64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>
                    <a:gd name="T0" fmla="*/ 18 w 239"/>
                    <a:gd name="T1" fmla="*/ 1043 h 1043"/>
                    <a:gd name="T2" fmla="*/ 36 w 239"/>
                    <a:gd name="T3" fmla="*/ 1043 h 1043"/>
                    <a:gd name="T4" fmla="*/ 239 w 239"/>
                    <a:gd name="T5" fmla="*/ 0 h 1043"/>
                    <a:gd name="T6" fmla="*/ 203 w 239"/>
                    <a:gd name="T7" fmla="*/ 0 h 1043"/>
                    <a:gd name="T8" fmla="*/ 0 w 239"/>
                    <a:gd name="T9" fmla="*/ 1043 h 1043"/>
                    <a:gd name="T10" fmla="*/ 18 w 239"/>
                    <a:gd name="T11" fmla="*/ 1043 h 1043"/>
                    <a:gd name="T12" fmla="*/ 18 w 23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65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>
                    <a:gd name="T0" fmla="*/ 24 w 358"/>
                    <a:gd name="T1" fmla="*/ 1043 h 1043"/>
                    <a:gd name="T2" fmla="*/ 42 w 358"/>
                    <a:gd name="T3" fmla="*/ 1043 h 1043"/>
                    <a:gd name="T4" fmla="*/ 358 w 358"/>
                    <a:gd name="T5" fmla="*/ 0 h 1043"/>
                    <a:gd name="T6" fmla="*/ 317 w 358"/>
                    <a:gd name="T7" fmla="*/ 0 h 1043"/>
                    <a:gd name="T8" fmla="*/ 0 w 358"/>
                    <a:gd name="T9" fmla="*/ 1043 h 1043"/>
                    <a:gd name="T10" fmla="*/ 24 w 358"/>
                    <a:gd name="T11" fmla="*/ 1043 h 1043"/>
                    <a:gd name="T12" fmla="*/ 24 w 358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66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>
                    <a:gd name="T0" fmla="*/ 18 w 448"/>
                    <a:gd name="T1" fmla="*/ 1043 h 1043"/>
                    <a:gd name="T2" fmla="*/ 41 w 448"/>
                    <a:gd name="T3" fmla="*/ 1043 h 1043"/>
                    <a:gd name="T4" fmla="*/ 448 w 448"/>
                    <a:gd name="T5" fmla="*/ 0 h 1043"/>
                    <a:gd name="T6" fmla="*/ 406 w 448"/>
                    <a:gd name="T7" fmla="*/ 0 h 1043"/>
                    <a:gd name="T8" fmla="*/ 0 w 448"/>
                    <a:gd name="T9" fmla="*/ 1043 h 1043"/>
                    <a:gd name="T10" fmla="*/ 18 w 448"/>
                    <a:gd name="T11" fmla="*/ 1043 h 1043"/>
                    <a:gd name="T12" fmla="*/ 18 w 448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67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>
                    <a:gd name="T0" fmla="*/ 18 w 539"/>
                    <a:gd name="T1" fmla="*/ 1043 h 1043"/>
                    <a:gd name="T2" fmla="*/ 42 w 539"/>
                    <a:gd name="T3" fmla="*/ 1043 h 1043"/>
                    <a:gd name="T4" fmla="*/ 539 w 539"/>
                    <a:gd name="T5" fmla="*/ 0 h 1043"/>
                    <a:gd name="T6" fmla="*/ 497 w 539"/>
                    <a:gd name="T7" fmla="*/ 0 h 1043"/>
                    <a:gd name="T8" fmla="*/ 0 w 539"/>
                    <a:gd name="T9" fmla="*/ 1043 h 1043"/>
                    <a:gd name="T10" fmla="*/ 18 w 539"/>
                    <a:gd name="T11" fmla="*/ 1043 h 1043"/>
                    <a:gd name="T12" fmla="*/ 18 w 53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68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>
                    <a:gd name="T0" fmla="*/ 18 w 640"/>
                    <a:gd name="T1" fmla="*/ 1043 h 1043"/>
                    <a:gd name="T2" fmla="*/ 42 w 640"/>
                    <a:gd name="T3" fmla="*/ 1043 h 1043"/>
                    <a:gd name="T4" fmla="*/ 640 w 640"/>
                    <a:gd name="T5" fmla="*/ 0 h 1043"/>
                    <a:gd name="T6" fmla="*/ 592 w 640"/>
                    <a:gd name="T7" fmla="*/ 0 h 1043"/>
                    <a:gd name="T8" fmla="*/ 0 w 640"/>
                    <a:gd name="T9" fmla="*/ 1043 h 1043"/>
                    <a:gd name="T10" fmla="*/ 18 w 640"/>
                    <a:gd name="T11" fmla="*/ 1043 h 1043"/>
                    <a:gd name="T12" fmla="*/ 18 w 640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69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>
                    <a:gd name="T0" fmla="*/ 24 w 670"/>
                    <a:gd name="T1" fmla="*/ 995 h 995"/>
                    <a:gd name="T2" fmla="*/ 48 w 670"/>
                    <a:gd name="T3" fmla="*/ 995 h 995"/>
                    <a:gd name="T4" fmla="*/ 670 w 670"/>
                    <a:gd name="T5" fmla="*/ 72 h 995"/>
                    <a:gd name="T6" fmla="*/ 670 w 670"/>
                    <a:gd name="T7" fmla="*/ 0 h 995"/>
                    <a:gd name="T8" fmla="*/ 0 w 670"/>
                    <a:gd name="T9" fmla="*/ 995 h 995"/>
                    <a:gd name="T10" fmla="*/ 24 w 670"/>
                    <a:gd name="T11" fmla="*/ 995 h 995"/>
                    <a:gd name="T12" fmla="*/ 24 w 670"/>
                    <a:gd name="T13" fmla="*/ 995 h 9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grpSp>
            <p:nvGrpSpPr>
              <p:cNvPr id="52270" name="Group 46"/>
              <p:cNvGrpSpPr>
                <a:grpSpLocks/>
              </p:cNvGrpSpPr>
              <p:nvPr userDrawn="1"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52271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>
                    <a:gd name="T0" fmla="*/ 281 w 305"/>
                    <a:gd name="T1" fmla="*/ 426 h 426"/>
                    <a:gd name="T2" fmla="*/ 305 w 305"/>
                    <a:gd name="T3" fmla="*/ 426 h 426"/>
                    <a:gd name="T4" fmla="*/ 0 w 305"/>
                    <a:gd name="T5" fmla="*/ 0 h 426"/>
                    <a:gd name="T6" fmla="*/ 0 w 305"/>
                    <a:gd name="T7" fmla="*/ 66 h 426"/>
                    <a:gd name="T8" fmla="*/ 251 w 305"/>
                    <a:gd name="T9" fmla="*/ 426 h 426"/>
                    <a:gd name="T10" fmla="*/ 281 w 305"/>
                    <a:gd name="T11" fmla="*/ 426 h 426"/>
                    <a:gd name="T12" fmla="*/ 281 w 305"/>
                    <a:gd name="T13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72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>
                    <a:gd name="T0" fmla="*/ 24 w 347"/>
                    <a:gd name="T1" fmla="*/ 486 h 486"/>
                    <a:gd name="T2" fmla="*/ 48 w 347"/>
                    <a:gd name="T3" fmla="*/ 486 h 486"/>
                    <a:gd name="T4" fmla="*/ 347 w 347"/>
                    <a:gd name="T5" fmla="*/ 72 h 486"/>
                    <a:gd name="T6" fmla="*/ 347 w 347"/>
                    <a:gd name="T7" fmla="*/ 0 h 486"/>
                    <a:gd name="T8" fmla="*/ 0 w 347"/>
                    <a:gd name="T9" fmla="*/ 486 h 486"/>
                    <a:gd name="T10" fmla="*/ 24 w 347"/>
                    <a:gd name="T11" fmla="*/ 486 h 486"/>
                    <a:gd name="T12" fmla="*/ 24 w 347"/>
                    <a:gd name="T13" fmla="*/ 486 h 4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grpSp>
            <p:nvGrpSpPr>
              <p:cNvPr id="52273" name="Group 49"/>
              <p:cNvGrpSpPr>
                <a:grpSpLocks/>
              </p:cNvGrpSpPr>
              <p:nvPr userDrawn="1"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52274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>
                    <a:gd name="T0" fmla="*/ 18 w 42"/>
                    <a:gd name="T1" fmla="*/ 0 h 3273"/>
                    <a:gd name="T2" fmla="*/ 0 w 42"/>
                    <a:gd name="T3" fmla="*/ 0 h 3273"/>
                    <a:gd name="T4" fmla="*/ 0 w 42"/>
                    <a:gd name="T5" fmla="*/ 3273 h 3273"/>
                    <a:gd name="T6" fmla="*/ 42 w 42"/>
                    <a:gd name="T7" fmla="*/ 3273 h 3273"/>
                    <a:gd name="T8" fmla="*/ 42 w 42"/>
                    <a:gd name="T9" fmla="*/ 0 h 3273"/>
                    <a:gd name="T10" fmla="*/ 18 w 42"/>
                    <a:gd name="T11" fmla="*/ 0 h 3273"/>
                    <a:gd name="T12" fmla="*/ 18 w 42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75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>
                    <a:gd name="T0" fmla="*/ 376 w 400"/>
                    <a:gd name="T1" fmla="*/ 0 h 3273"/>
                    <a:gd name="T2" fmla="*/ 358 w 400"/>
                    <a:gd name="T3" fmla="*/ 0 h 3273"/>
                    <a:gd name="T4" fmla="*/ 0 w 400"/>
                    <a:gd name="T5" fmla="*/ 3273 h 3273"/>
                    <a:gd name="T6" fmla="*/ 41 w 400"/>
                    <a:gd name="T7" fmla="*/ 3273 h 3273"/>
                    <a:gd name="T8" fmla="*/ 400 w 400"/>
                    <a:gd name="T9" fmla="*/ 0 h 3273"/>
                    <a:gd name="T10" fmla="*/ 376 w 400"/>
                    <a:gd name="T11" fmla="*/ 0 h 3273"/>
                    <a:gd name="T12" fmla="*/ 376 w 400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76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>
                    <a:gd name="T0" fmla="*/ 657 w 675"/>
                    <a:gd name="T1" fmla="*/ 0 h 3273"/>
                    <a:gd name="T2" fmla="*/ 639 w 675"/>
                    <a:gd name="T3" fmla="*/ 0 h 3273"/>
                    <a:gd name="T4" fmla="*/ 0 w 675"/>
                    <a:gd name="T5" fmla="*/ 3273 h 3273"/>
                    <a:gd name="T6" fmla="*/ 42 w 675"/>
                    <a:gd name="T7" fmla="*/ 3273 h 3273"/>
                    <a:gd name="T8" fmla="*/ 675 w 675"/>
                    <a:gd name="T9" fmla="*/ 0 h 3273"/>
                    <a:gd name="T10" fmla="*/ 657 w 675"/>
                    <a:gd name="T11" fmla="*/ 0 h 3273"/>
                    <a:gd name="T12" fmla="*/ 657 w 675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77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>
                    <a:gd name="T0" fmla="*/ 1013 w 1031"/>
                    <a:gd name="T1" fmla="*/ 0 h 3280"/>
                    <a:gd name="T2" fmla="*/ 990 w 1031"/>
                    <a:gd name="T3" fmla="*/ 0 h 3280"/>
                    <a:gd name="T4" fmla="*/ 0 w 1031"/>
                    <a:gd name="T5" fmla="*/ 3280 h 3280"/>
                    <a:gd name="T6" fmla="*/ 42 w 1031"/>
                    <a:gd name="T7" fmla="*/ 3280 h 3280"/>
                    <a:gd name="T8" fmla="*/ 1031 w 1031"/>
                    <a:gd name="T9" fmla="*/ 4 h 3280"/>
                    <a:gd name="T10" fmla="*/ 1013 w 1031"/>
                    <a:gd name="T11" fmla="*/ 0 h 3280"/>
                    <a:gd name="T12" fmla="*/ 1013 w 1031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78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>
                    <a:gd name="T0" fmla="*/ 1296 w 1319"/>
                    <a:gd name="T1" fmla="*/ 0 h 3280"/>
                    <a:gd name="T2" fmla="*/ 1278 w 1319"/>
                    <a:gd name="T3" fmla="*/ 0 h 3280"/>
                    <a:gd name="T4" fmla="*/ 0 w 1319"/>
                    <a:gd name="T5" fmla="*/ 3280 h 3280"/>
                    <a:gd name="T6" fmla="*/ 42 w 1319"/>
                    <a:gd name="T7" fmla="*/ 3280 h 3280"/>
                    <a:gd name="T8" fmla="*/ 1319 w 1319"/>
                    <a:gd name="T9" fmla="*/ 5 h 3280"/>
                    <a:gd name="T10" fmla="*/ 1296 w 1319"/>
                    <a:gd name="T11" fmla="*/ 0 h 3280"/>
                    <a:gd name="T12" fmla="*/ 1296 w 1319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79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>
                    <a:gd name="T0" fmla="*/ 18 w 401"/>
                    <a:gd name="T1" fmla="*/ 0 h 3273"/>
                    <a:gd name="T2" fmla="*/ 0 w 401"/>
                    <a:gd name="T3" fmla="*/ 0 h 3273"/>
                    <a:gd name="T4" fmla="*/ 359 w 401"/>
                    <a:gd name="T5" fmla="*/ 3273 h 3273"/>
                    <a:gd name="T6" fmla="*/ 401 w 401"/>
                    <a:gd name="T7" fmla="*/ 3273 h 3273"/>
                    <a:gd name="T8" fmla="*/ 42 w 401"/>
                    <a:gd name="T9" fmla="*/ 0 h 3273"/>
                    <a:gd name="T10" fmla="*/ 18 w 401"/>
                    <a:gd name="T11" fmla="*/ 0 h 3273"/>
                    <a:gd name="T12" fmla="*/ 18 w 401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80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>
                    <a:gd name="T0" fmla="*/ 18 w 675"/>
                    <a:gd name="T1" fmla="*/ 0 h 3273"/>
                    <a:gd name="T2" fmla="*/ 0 w 675"/>
                    <a:gd name="T3" fmla="*/ 0 h 3273"/>
                    <a:gd name="T4" fmla="*/ 640 w 675"/>
                    <a:gd name="T5" fmla="*/ 3273 h 3273"/>
                    <a:gd name="T6" fmla="*/ 675 w 675"/>
                    <a:gd name="T7" fmla="*/ 3273 h 3273"/>
                    <a:gd name="T8" fmla="*/ 36 w 675"/>
                    <a:gd name="T9" fmla="*/ 0 h 3273"/>
                    <a:gd name="T10" fmla="*/ 18 w 675"/>
                    <a:gd name="T11" fmla="*/ 0 h 3273"/>
                    <a:gd name="T12" fmla="*/ 18 w 675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81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>
                    <a:gd name="T0" fmla="*/ 23 w 1036"/>
                    <a:gd name="T1" fmla="*/ 0 h 3280"/>
                    <a:gd name="T2" fmla="*/ 0 w 1036"/>
                    <a:gd name="T3" fmla="*/ 5 h 3280"/>
                    <a:gd name="T4" fmla="*/ 994 w 1036"/>
                    <a:gd name="T5" fmla="*/ 3280 h 3280"/>
                    <a:gd name="T6" fmla="*/ 1036 w 1036"/>
                    <a:gd name="T7" fmla="*/ 3280 h 3280"/>
                    <a:gd name="T8" fmla="*/ 41 w 1036"/>
                    <a:gd name="T9" fmla="*/ 0 h 3280"/>
                    <a:gd name="T10" fmla="*/ 23 w 1036"/>
                    <a:gd name="T11" fmla="*/ 0 h 3280"/>
                    <a:gd name="T12" fmla="*/ 23 w 1036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2282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>
                    <a:gd name="T0" fmla="*/ 20 w 1327"/>
                    <a:gd name="T1" fmla="*/ 0 h 3280"/>
                    <a:gd name="T2" fmla="*/ 0 w 1327"/>
                    <a:gd name="T3" fmla="*/ 7 h 3280"/>
                    <a:gd name="T4" fmla="*/ 1285 w 1327"/>
                    <a:gd name="T5" fmla="*/ 3280 h 3280"/>
                    <a:gd name="T6" fmla="*/ 1327 w 1327"/>
                    <a:gd name="T7" fmla="*/ 3280 h 3280"/>
                    <a:gd name="T8" fmla="*/ 43 w 1327"/>
                    <a:gd name="T9" fmla="*/ 0 h 3280"/>
                    <a:gd name="T10" fmla="*/ 20 w 1327"/>
                    <a:gd name="T11" fmla="*/ 0 h 3280"/>
                    <a:gd name="T12" fmla="*/ 20 w 1327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52283" name="Freeform 59"/>
              <p:cNvSpPr>
                <a:spLocks/>
              </p:cNvSpPr>
              <p:nvPr userDrawn="1"/>
            </p:nvSpPr>
            <p:spPr bwMode="hidden">
              <a:xfrm>
                <a:off x="0" y="1039"/>
                <a:ext cx="1254" cy="2632"/>
              </a:xfrm>
              <a:custGeom>
                <a:avLst/>
                <a:gdLst>
                  <a:gd name="T0" fmla="*/ 1236 w 1254"/>
                  <a:gd name="T1" fmla="*/ 0 h 2632"/>
                  <a:gd name="T2" fmla="*/ 1212 w 1254"/>
                  <a:gd name="T3" fmla="*/ 0 h 2632"/>
                  <a:gd name="T4" fmla="*/ 0 w 1254"/>
                  <a:gd name="T5" fmla="*/ 2542 h 2632"/>
                  <a:gd name="T6" fmla="*/ 0 w 1254"/>
                  <a:gd name="T7" fmla="*/ 2632 h 2632"/>
                  <a:gd name="T8" fmla="*/ 1254 w 1254"/>
                  <a:gd name="T9" fmla="*/ 7 h 2632"/>
                  <a:gd name="T10" fmla="*/ 1236 w 1254"/>
                  <a:gd name="T11" fmla="*/ 0 h 2632"/>
                  <a:gd name="T12" fmla="*/ 1236 w 1254"/>
                  <a:gd name="T13" fmla="*/ 0 h 2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84" name="Freeform 60"/>
              <p:cNvSpPr>
                <a:spLocks/>
              </p:cNvSpPr>
              <p:nvPr userDrawn="1"/>
            </p:nvSpPr>
            <p:spPr bwMode="hidden">
              <a:xfrm>
                <a:off x="0" y="1039"/>
                <a:ext cx="948" cy="1676"/>
              </a:xfrm>
              <a:custGeom>
                <a:avLst/>
                <a:gdLst>
                  <a:gd name="T0" fmla="*/ 930 w 948"/>
                  <a:gd name="T1" fmla="*/ 0 h 1676"/>
                  <a:gd name="T2" fmla="*/ 906 w 948"/>
                  <a:gd name="T3" fmla="*/ 0 h 1676"/>
                  <a:gd name="T4" fmla="*/ 0 w 948"/>
                  <a:gd name="T5" fmla="*/ 1593 h 1676"/>
                  <a:gd name="T6" fmla="*/ 0 w 948"/>
                  <a:gd name="T7" fmla="*/ 1676 h 1676"/>
                  <a:gd name="T8" fmla="*/ 948 w 948"/>
                  <a:gd name="T9" fmla="*/ 5 h 1676"/>
                  <a:gd name="T10" fmla="*/ 930 w 948"/>
                  <a:gd name="T11" fmla="*/ 0 h 1676"/>
                  <a:gd name="T12" fmla="*/ 930 w 948"/>
                  <a:gd name="T13" fmla="*/ 0 h 1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accent2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85" name="Freeform 61"/>
              <p:cNvSpPr>
                <a:spLocks/>
              </p:cNvSpPr>
              <p:nvPr userDrawn="1"/>
            </p:nvSpPr>
            <p:spPr bwMode="hidden">
              <a:xfrm>
                <a:off x="0" y="1039"/>
                <a:ext cx="629" cy="937"/>
              </a:xfrm>
              <a:custGeom>
                <a:avLst/>
                <a:gdLst>
                  <a:gd name="T0" fmla="*/ 606 w 629"/>
                  <a:gd name="T1" fmla="*/ 0 h 937"/>
                  <a:gd name="T2" fmla="*/ 582 w 629"/>
                  <a:gd name="T3" fmla="*/ 0 h 937"/>
                  <a:gd name="T4" fmla="*/ 0 w 629"/>
                  <a:gd name="T5" fmla="*/ 871 h 937"/>
                  <a:gd name="T6" fmla="*/ 0 w 629"/>
                  <a:gd name="T7" fmla="*/ 937 h 937"/>
                  <a:gd name="T8" fmla="*/ 629 w 629"/>
                  <a:gd name="T9" fmla="*/ 4 h 937"/>
                  <a:gd name="T10" fmla="*/ 606 w 629"/>
                  <a:gd name="T11" fmla="*/ 0 h 937"/>
                  <a:gd name="T12" fmla="*/ 606 w 629"/>
                  <a:gd name="T13" fmla="*/ 0 h 9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accent2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86" name="Freeform 62"/>
              <p:cNvSpPr>
                <a:spLocks/>
              </p:cNvSpPr>
              <p:nvPr userDrawn="1"/>
            </p:nvSpPr>
            <p:spPr bwMode="hidden">
              <a:xfrm>
                <a:off x="0" y="1039"/>
                <a:ext cx="305" cy="427"/>
              </a:xfrm>
              <a:custGeom>
                <a:avLst/>
                <a:gdLst>
                  <a:gd name="T0" fmla="*/ 282 w 305"/>
                  <a:gd name="T1" fmla="*/ 0 h 427"/>
                  <a:gd name="T2" fmla="*/ 252 w 305"/>
                  <a:gd name="T3" fmla="*/ 0 h 427"/>
                  <a:gd name="T4" fmla="*/ 0 w 305"/>
                  <a:gd name="T5" fmla="*/ 361 h 427"/>
                  <a:gd name="T6" fmla="*/ 0 w 305"/>
                  <a:gd name="T7" fmla="*/ 427 h 427"/>
                  <a:gd name="T8" fmla="*/ 305 w 305"/>
                  <a:gd name="T9" fmla="*/ 5 h 427"/>
                  <a:gd name="T10" fmla="*/ 282 w 305"/>
                  <a:gd name="T11" fmla="*/ 0 h 427"/>
                  <a:gd name="T12" fmla="*/ 282 w 305"/>
                  <a:gd name="T13" fmla="*/ 0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accent2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87" name="Freeform 63"/>
              <p:cNvSpPr>
                <a:spLocks/>
              </p:cNvSpPr>
              <p:nvPr userDrawn="1"/>
            </p:nvSpPr>
            <p:spPr bwMode="hidden">
              <a:xfrm>
                <a:off x="4481" y="1039"/>
                <a:ext cx="1277" cy="2686"/>
              </a:xfrm>
              <a:custGeom>
                <a:avLst/>
                <a:gdLst>
                  <a:gd name="T0" fmla="*/ 41 w 1277"/>
                  <a:gd name="T1" fmla="*/ 0 h 2686"/>
                  <a:gd name="T2" fmla="*/ 17 w 1277"/>
                  <a:gd name="T3" fmla="*/ 0 h 2686"/>
                  <a:gd name="T4" fmla="*/ 0 w 1277"/>
                  <a:gd name="T5" fmla="*/ 4 h 2686"/>
                  <a:gd name="T6" fmla="*/ 1277 w 1277"/>
                  <a:gd name="T7" fmla="*/ 2686 h 2686"/>
                  <a:gd name="T8" fmla="*/ 1277 w 1277"/>
                  <a:gd name="T9" fmla="*/ 2596 h 2686"/>
                  <a:gd name="T10" fmla="*/ 41 w 1277"/>
                  <a:gd name="T11" fmla="*/ 0 h 2686"/>
                  <a:gd name="T12" fmla="*/ 41 w 1277"/>
                  <a:gd name="T13" fmla="*/ 0 h 26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88" name="Freeform 64"/>
              <p:cNvSpPr>
                <a:spLocks/>
              </p:cNvSpPr>
              <p:nvPr userDrawn="1"/>
            </p:nvSpPr>
            <p:spPr bwMode="hidden">
              <a:xfrm>
                <a:off x="4770" y="1039"/>
                <a:ext cx="988" cy="1730"/>
              </a:xfrm>
              <a:custGeom>
                <a:avLst/>
                <a:gdLst>
                  <a:gd name="T0" fmla="*/ 16 w 988"/>
                  <a:gd name="T1" fmla="*/ 0 h 1730"/>
                  <a:gd name="T2" fmla="*/ 0 w 988"/>
                  <a:gd name="T3" fmla="*/ 7 h 1730"/>
                  <a:gd name="T4" fmla="*/ 988 w 988"/>
                  <a:gd name="T5" fmla="*/ 1730 h 1730"/>
                  <a:gd name="T6" fmla="*/ 988 w 988"/>
                  <a:gd name="T7" fmla="*/ 1653 h 1730"/>
                  <a:gd name="T8" fmla="*/ 40 w 988"/>
                  <a:gd name="T9" fmla="*/ 0 h 1730"/>
                  <a:gd name="T10" fmla="*/ 16 w 988"/>
                  <a:gd name="T11" fmla="*/ 0 h 1730"/>
                  <a:gd name="T12" fmla="*/ 16 w 988"/>
                  <a:gd name="T13" fmla="*/ 0 h 17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89" name="Freeform 65"/>
              <p:cNvSpPr>
                <a:spLocks/>
              </p:cNvSpPr>
              <p:nvPr userDrawn="1"/>
            </p:nvSpPr>
            <p:spPr bwMode="hidden">
              <a:xfrm>
                <a:off x="5088" y="1039"/>
                <a:ext cx="670" cy="997"/>
              </a:xfrm>
              <a:custGeom>
                <a:avLst/>
                <a:gdLst>
                  <a:gd name="T0" fmla="*/ 22 w 670"/>
                  <a:gd name="T1" fmla="*/ 0 h 997"/>
                  <a:gd name="T2" fmla="*/ 0 w 670"/>
                  <a:gd name="T3" fmla="*/ 4 h 997"/>
                  <a:gd name="T4" fmla="*/ 670 w 670"/>
                  <a:gd name="T5" fmla="*/ 997 h 997"/>
                  <a:gd name="T6" fmla="*/ 670 w 670"/>
                  <a:gd name="T7" fmla="*/ 925 h 997"/>
                  <a:gd name="T8" fmla="*/ 46 w 670"/>
                  <a:gd name="T9" fmla="*/ 0 h 997"/>
                  <a:gd name="T10" fmla="*/ 22 w 670"/>
                  <a:gd name="T11" fmla="*/ 0 h 997"/>
                  <a:gd name="T12" fmla="*/ 22 w 670"/>
                  <a:gd name="T13" fmla="*/ 0 h 9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290" name="Freeform 66"/>
              <p:cNvSpPr>
                <a:spLocks/>
              </p:cNvSpPr>
              <p:nvPr userDrawn="1"/>
            </p:nvSpPr>
            <p:spPr bwMode="hidden">
              <a:xfrm>
                <a:off x="5412" y="1039"/>
                <a:ext cx="346" cy="487"/>
              </a:xfrm>
              <a:custGeom>
                <a:avLst/>
                <a:gdLst>
                  <a:gd name="T0" fmla="*/ 22 w 346"/>
                  <a:gd name="T1" fmla="*/ 0 h 487"/>
                  <a:gd name="T2" fmla="*/ 0 w 346"/>
                  <a:gd name="T3" fmla="*/ 7 h 487"/>
                  <a:gd name="T4" fmla="*/ 346 w 346"/>
                  <a:gd name="T5" fmla="*/ 487 h 487"/>
                  <a:gd name="T6" fmla="*/ 346 w 346"/>
                  <a:gd name="T7" fmla="*/ 415 h 487"/>
                  <a:gd name="T8" fmla="*/ 46 w 346"/>
                  <a:gd name="T9" fmla="*/ 0 h 487"/>
                  <a:gd name="T10" fmla="*/ 22 w 346"/>
                  <a:gd name="T11" fmla="*/ 0 h 487"/>
                  <a:gd name="T12" fmla="*/ 22 w 346"/>
                  <a:gd name="T13" fmla="*/ 0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52291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5613" y="273050"/>
            <a:ext cx="82264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52292" name="Rectangle 6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5613" y="624205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52293" name="Rectangle 6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2050"/>
            <a:ext cx="2895600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52294" name="Rectangle 7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205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978A72D0-168C-4FC6-A706-A784515C9117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2295" name="Rectangle 7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5613" y="1598613"/>
            <a:ext cx="8226425" cy="449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5" b="6725"/>
          <a:stretch>
            <a:fillRect/>
          </a:stretch>
        </p:blipFill>
        <p:spPr bwMode="auto">
          <a:xfrm>
            <a:off x="1835150" y="333375"/>
            <a:ext cx="54737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0195" name="Group 19"/>
          <p:cNvGraphicFramePr>
            <a:graphicFrameLocks noGrp="1"/>
          </p:cNvGraphicFramePr>
          <p:nvPr/>
        </p:nvGraphicFramePr>
        <p:xfrm>
          <a:off x="1042988" y="4508500"/>
          <a:ext cx="7273925" cy="2234565"/>
        </p:xfrm>
        <a:graphic>
          <a:graphicData uri="http://schemas.openxmlformats.org/drawingml/2006/table">
            <a:tbl>
              <a:tblPr/>
              <a:tblGrid>
                <a:gridCol w="7273925"/>
              </a:tblGrid>
              <a:tr h="441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Základní škola a Mateřská škola generála Pattona Dýšina,    příspěvková organizace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AUTOR:      Mgr. Gabriela Budínská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NÁZEV:       VY_32_INOVACE_7B_01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TÉMA:         CHEMIE PRO 2. STUPEŇ ZŠ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ČÍSLO PROJEKTU:  </a:t>
                      </a:r>
                      <a:r>
                        <a:rPr kumimoji="0" lang="cs-CZ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CZ. 1. 07/ 1. 4. 00/ 21. 1843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0193" name="Picture 4" descr="C:\Users\jitka\Desktop\DSC_09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587500"/>
            <a:ext cx="4625975" cy="29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5613" y="273050"/>
            <a:ext cx="8226425" cy="981075"/>
          </a:xfrm>
        </p:spPr>
        <p:txBody>
          <a:bodyPr/>
          <a:lstStyle/>
          <a:p>
            <a:r>
              <a:rPr lang="cs-CZ" b="1"/>
              <a:t>Anotace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213"/>
            <a:ext cx="8229600" cy="4395787"/>
          </a:xfrm>
        </p:spPr>
        <p:txBody>
          <a:bodyPr/>
          <a:lstStyle/>
          <a:p>
            <a:r>
              <a:rPr lang="cs-CZ"/>
              <a:t>Prezentace seznamuje žáky s chemií    jako vědou a s metodami jejího zkoumání. Popisuje metody pozorování, měření</a:t>
            </a:r>
          </a:p>
          <a:p>
            <a:pPr>
              <a:buFont typeface="Wingdings" pitchFamily="2" charset="2"/>
              <a:buNone/>
            </a:pPr>
            <a:r>
              <a:rPr lang="cs-CZ"/>
              <a:t>   a metodu pokusu.</a:t>
            </a:r>
          </a:p>
          <a:p>
            <a:pPr>
              <a:buFont typeface="Wingdings" pitchFamily="2" charset="2"/>
              <a:buNone/>
            </a:pPr>
            <a:endParaRPr lang="cs-CZ"/>
          </a:p>
          <a:p>
            <a:pPr>
              <a:buFont typeface="Wingdings" pitchFamily="2" charset="2"/>
              <a:buNone/>
            </a:pPr>
            <a:endParaRPr lang="cs-CZ"/>
          </a:p>
          <a:p>
            <a:r>
              <a:rPr lang="cs-CZ" sz="2400"/>
              <a:t>Autorem tohoto materiálu a všech jeho částí, není-li uvedeno jinak, je Mgr. Gabriela Budínská.</a:t>
            </a:r>
          </a:p>
          <a:p>
            <a:pPr>
              <a:buFont typeface="Wingdings" pitchFamily="2" charset="2"/>
              <a:buNone/>
            </a:pPr>
            <a:endParaRPr lang="cs-CZ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CHEMIE jako přírodní věda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/>
              <a:t>Chemie - patří mezi nejmladší vědy</a:t>
            </a:r>
          </a:p>
          <a:p>
            <a:pPr lvl="4">
              <a:lnSpc>
                <a:spcPct val="90000"/>
              </a:lnSpc>
              <a:buFontTx/>
              <a:buNone/>
            </a:pPr>
            <a:r>
              <a:rPr lang="cs-CZ" sz="3200"/>
              <a:t>- je přírodní vědou                (stejně jako fyzika, biologie)</a:t>
            </a:r>
          </a:p>
          <a:p>
            <a:pPr lvl="4">
              <a:lnSpc>
                <a:spcPct val="90000"/>
              </a:lnSpc>
              <a:buFontTx/>
              <a:buChar char="-"/>
            </a:pPr>
            <a:r>
              <a:rPr lang="cs-CZ" sz="3200"/>
              <a:t>vznikala v průběhu</a:t>
            </a:r>
          </a:p>
          <a:p>
            <a:pPr lvl="4">
              <a:lnSpc>
                <a:spcPct val="90000"/>
              </a:lnSpc>
              <a:buFontTx/>
              <a:buNone/>
            </a:pPr>
            <a:r>
              <a:rPr lang="cs-CZ" sz="3200"/>
              <a:t>  17. – 18. století</a:t>
            </a:r>
          </a:p>
          <a:p>
            <a:pPr lvl="4">
              <a:lnSpc>
                <a:spcPct val="90000"/>
              </a:lnSpc>
              <a:buFontTx/>
              <a:buNone/>
            </a:pPr>
            <a:r>
              <a:rPr lang="cs-CZ" sz="3200"/>
              <a:t>- její předchůdkyní byla alchymie</a:t>
            </a:r>
          </a:p>
          <a:p>
            <a:pPr lvl="4">
              <a:lnSpc>
                <a:spcPct val="90000"/>
              </a:lnSpc>
              <a:buFontTx/>
              <a:buChar char="-"/>
            </a:pPr>
            <a:r>
              <a:rPr lang="cs-CZ" sz="3200"/>
              <a:t>zabývá se vlastnostmi </a:t>
            </a:r>
          </a:p>
          <a:p>
            <a:pPr lvl="4">
              <a:lnSpc>
                <a:spcPct val="90000"/>
              </a:lnSpc>
              <a:buFontTx/>
              <a:buNone/>
            </a:pPr>
            <a:r>
              <a:rPr lang="cs-CZ" sz="3200"/>
              <a:t>  a přeměnami látek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8" name="Rectangle 12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549275"/>
            <a:ext cx="8424862" cy="5576888"/>
          </a:xfrm>
        </p:spPr>
        <p:txBody>
          <a:bodyPr/>
          <a:lstStyle/>
          <a:p>
            <a:r>
              <a:rPr lang="cs-CZ" sz="2800" b="1"/>
              <a:t>S přibýváním nových poznatků se chemie rozdělila na jednotlivé disciplíny</a:t>
            </a:r>
            <a:r>
              <a:rPr lang="cs-CZ"/>
              <a:t> </a:t>
            </a:r>
          </a:p>
          <a:p>
            <a:pPr lvl="1"/>
            <a:r>
              <a:rPr lang="cs-CZ"/>
              <a:t>anorganická chemie</a:t>
            </a:r>
          </a:p>
          <a:p>
            <a:pPr lvl="1"/>
            <a:r>
              <a:rPr lang="cs-CZ"/>
              <a:t>organická chemie</a:t>
            </a:r>
          </a:p>
          <a:p>
            <a:pPr lvl="1"/>
            <a:r>
              <a:rPr lang="cs-CZ"/>
              <a:t>analytická chemie</a:t>
            </a:r>
          </a:p>
          <a:p>
            <a:pPr lvl="1"/>
            <a:r>
              <a:rPr lang="cs-CZ"/>
              <a:t>biochemie</a:t>
            </a:r>
          </a:p>
          <a:p>
            <a:pPr lvl="1"/>
            <a:r>
              <a:rPr lang="cs-CZ"/>
              <a:t>fyzikální chemie</a:t>
            </a:r>
          </a:p>
          <a:p>
            <a:pPr lvl="1"/>
            <a:r>
              <a:rPr lang="cs-CZ"/>
              <a:t>potravinářská chemie</a:t>
            </a:r>
          </a:p>
          <a:p>
            <a:pPr lvl="1"/>
            <a:r>
              <a:rPr lang="cs-CZ"/>
              <a:t>jaderná chemie</a:t>
            </a:r>
          </a:p>
          <a:p>
            <a:pPr lvl="1"/>
            <a:r>
              <a:rPr lang="cs-CZ"/>
              <a:t>termochemie</a:t>
            </a:r>
          </a:p>
          <a:p>
            <a:pPr lvl="1">
              <a:buFont typeface="Wingdings" pitchFamily="2" charset="2"/>
              <a:buNone/>
            </a:pPr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765175"/>
            <a:ext cx="8064500" cy="5360988"/>
          </a:xfrm>
        </p:spPr>
        <p:txBody>
          <a:bodyPr/>
          <a:lstStyle/>
          <a:p>
            <a:r>
              <a:rPr lang="cs-CZ"/>
              <a:t>Ke zkoumání látek využívá chemie různé metody.</a:t>
            </a:r>
          </a:p>
          <a:p>
            <a:pPr>
              <a:buFont typeface="Wingdings" pitchFamily="2" charset="2"/>
              <a:buNone/>
            </a:pPr>
            <a:endParaRPr lang="cs-CZ"/>
          </a:p>
          <a:p>
            <a:r>
              <a:rPr lang="cs-CZ"/>
              <a:t>K </a:t>
            </a:r>
            <a:r>
              <a:rPr lang="cs-CZ" b="1"/>
              <a:t>nejpoužívanějším metodám</a:t>
            </a:r>
            <a:r>
              <a:rPr lang="cs-CZ"/>
              <a:t> </a:t>
            </a:r>
          </a:p>
          <a:p>
            <a:pPr>
              <a:buFont typeface="Wingdings" pitchFamily="2" charset="2"/>
              <a:buNone/>
            </a:pPr>
            <a:r>
              <a:rPr lang="cs-CZ"/>
              <a:t>   v chemii patří: </a:t>
            </a:r>
          </a:p>
          <a:p>
            <a:pPr>
              <a:buFont typeface="Wingdings" pitchFamily="2" charset="2"/>
              <a:buNone/>
            </a:pPr>
            <a:endParaRPr lang="cs-CZ"/>
          </a:p>
          <a:p>
            <a:pPr lvl="1"/>
            <a:r>
              <a:rPr lang="cs-CZ" b="1"/>
              <a:t>pozorování</a:t>
            </a:r>
          </a:p>
          <a:p>
            <a:pPr lvl="1"/>
            <a:r>
              <a:rPr lang="cs-CZ" b="1"/>
              <a:t>měření</a:t>
            </a:r>
          </a:p>
          <a:p>
            <a:pPr lvl="1"/>
            <a:r>
              <a:rPr lang="cs-CZ" b="1"/>
              <a:t>pokus</a:t>
            </a:r>
          </a:p>
          <a:p>
            <a:pPr lvl="1">
              <a:buFont typeface="Wingdings" pitchFamily="2" charset="2"/>
              <a:buNone/>
            </a:pPr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5613" y="273050"/>
            <a:ext cx="8226425" cy="560388"/>
          </a:xfrm>
        </p:spPr>
        <p:txBody>
          <a:bodyPr/>
          <a:lstStyle/>
          <a:p>
            <a:r>
              <a:rPr lang="cs-CZ" sz="3200" b="1"/>
              <a:t>Pozorování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0736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400" b="1"/>
              <a:t>Pozorování je metoda, kterou zkoumáme vlastnosti látek pomocí našich smyslů.</a:t>
            </a:r>
            <a:r>
              <a:rPr lang="cs-CZ" sz="240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	- </a:t>
            </a:r>
            <a:r>
              <a:rPr lang="cs-CZ" sz="2400" b="1"/>
              <a:t>zrak</a:t>
            </a:r>
            <a:r>
              <a:rPr lang="cs-CZ" sz="2400"/>
              <a:t> – zjistíme skupenství, barvu,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      lesk, tvar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	- </a:t>
            </a:r>
            <a:r>
              <a:rPr lang="cs-CZ" sz="2400" b="1"/>
              <a:t>čich</a:t>
            </a:r>
            <a:r>
              <a:rPr lang="cs-CZ" sz="2400"/>
              <a:t> – zjistíme vůni a zápach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	- </a:t>
            </a:r>
            <a:r>
              <a:rPr lang="cs-CZ" sz="2400" b="1"/>
              <a:t>chuť</a:t>
            </a:r>
            <a:r>
              <a:rPr lang="cs-CZ" sz="2400"/>
              <a:t> – zjistíme chuť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	- </a:t>
            </a:r>
            <a:r>
              <a:rPr lang="cs-CZ" sz="2400" b="1"/>
              <a:t>hmat </a:t>
            </a:r>
            <a:r>
              <a:rPr lang="cs-CZ" sz="2400"/>
              <a:t>– zjistíme hrubost povrchu, pružnost,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        vodivost tepla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	- </a:t>
            </a:r>
            <a:r>
              <a:rPr lang="cs-CZ" sz="2400" b="1"/>
              <a:t>sluch </a:t>
            </a:r>
            <a:r>
              <a:rPr lang="cs-CZ" sz="2400"/>
              <a:t>– zjistíme zvukovou vodivost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4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b="1"/>
              <a:t>POZOR !</a:t>
            </a:r>
            <a:r>
              <a:rPr lang="cs-CZ" sz="2400"/>
              <a:t> V chemii </a:t>
            </a:r>
            <a:r>
              <a:rPr lang="cs-CZ" sz="2400" b="1"/>
              <a:t>nikdy látky neochutnáváme</a:t>
            </a:r>
            <a:r>
              <a:rPr lang="cs-CZ" sz="2400"/>
              <a:t>!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      Vůni nebo zápach určujeme vždy opatrně –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      pohybem ruky přiblížíme páry látky k nosu.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	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5613" y="273050"/>
            <a:ext cx="8226425" cy="800100"/>
          </a:xfrm>
        </p:spPr>
        <p:txBody>
          <a:bodyPr/>
          <a:lstStyle/>
          <a:p>
            <a:r>
              <a:rPr lang="cs-CZ" sz="3200" b="1"/>
              <a:t>Měření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683125"/>
          </a:xfrm>
        </p:spPr>
        <p:txBody>
          <a:bodyPr/>
          <a:lstStyle/>
          <a:p>
            <a:r>
              <a:rPr lang="cs-CZ" sz="2800" b="1"/>
              <a:t>Měření – je zjišťování vlastností látek.        </a:t>
            </a:r>
          </a:p>
          <a:p>
            <a:pPr>
              <a:buFont typeface="Wingdings" pitchFamily="2" charset="2"/>
              <a:buNone/>
            </a:pPr>
            <a:r>
              <a:rPr lang="cs-CZ" sz="2800" b="1"/>
              <a:t>                  Tyto vlastnosti vyjadřujeme  </a:t>
            </a:r>
          </a:p>
          <a:p>
            <a:pPr>
              <a:buFont typeface="Wingdings" pitchFamily="2" charset="2"/>
              <a:buNone/>
            </a:pPr>
            <a:r>
              <a:rPr lang="cs-CZ" sz="2800" b="1"/>
              <a:t>                  hodnotami fyzikálních veličin.</a:t>
            </a:r>
          </a:p>
          <a:p>
            <a:pPr>
              <a:buFont typeface="Wingdings" pitchFamily="2" charset="2"/>
              <a:buNone/>
            </a:pPr>
            <a:endParaRPr lang="cs-CZ" sz="2800" b="1"/>
          </a:p>
          <a:p>
            <a:pPr>
              <a:buFont typeface="Wingdings" pitchFamily="2" charset="2"/>
              <a:buNone/>
            </a:pPr>
            <a:r>
              <a:rPr lang="cs-CZ" sz="2800"/>
              <a:t>    Měřit můžeme např.: - hmotnost</a:t>
            </a:r>
          </a:p>
          <a:p>
            <a:pPr>
              <a:buFont typeface="Wingdings" pitchFamily="2" charset="2"/>
              <a:buNone/>
            </a:pPr>
            <a:r>
              <a:rPr lang="cs-CZ" sz="2800"/>
              <a:t>				          - objem</a:t>
            </a:r>
          </a:p>
          <a:p>
            <a:pPr>
              <a:buFont typeface="Wingdings" pitchFamily="2" charset="2"/>
              <a:buNone/>
            </a:pPr>
            <a:r>
              <a:rPr lang="cs-CZ" sz="2800"/>
              <a:t>				          - hustotu</a:t>
            </a:r>
          </a:p>
          <a:p>
            <a:pPr>
              <a:buFont typeface="Wingdings" pitchFamily="2" charset="2"/>
              <a:buNone/>
            </a:pPr>
            <a:r>
              <a:rPr lang="cs-CZ" sz="2800"/>
              <a:t>				          - teplotu tání</a:t>
            </a:r>
          </a:p>
          <a:p>
            <a:pPr>
              <a:buFont typeface="Wingdings" pitchFamily="2" charset="2"/>
              <a:buNone/>
            </a:pPr>
            <a:r>
              <a:rPr lang="cs-CZ" sz="2800"/>
              <a:t>				          - teplotu varu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647700"/>
          </a:xfrm>
        </p:spPr>
        <p:txBody>
          <a:bodyPr/>
          <a:lstStyle/>
          <a:p>
            <a:r>
              <a:rPr lang="cs-CZ" sz="3000" b="1"/>
              <a:t>Pokus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08050"/>
            <a:ext cx="8229600" cy="55451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400" b="1"/>
              <a:t>Pokus (experiment) – je cílevědomé zjišťování chování látek za podmínek, které předem stanovíme.</a:t>
            </a:r>
          </a:p>
          <a:p>
            <a:pPr>
              <a:lnSpc>
                <a:spcPct val="80000"/>
              </a:lnSpc>
            </a:pPr>
            <a:r>
              <a:rPr lang="cs-CZ" sz="2400"/>
              <a:t>Provádění pokusů má svou strukturu: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	- </a:t>
            </a:r>
            <a:r>
              <a:rPr lang="cs-CZ" sz="2400" b="1"/>
              <a:t>stanovení cíle pokusu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	- </a:t>
            </a:r>
            <a:r>
              <a:rPr lang="cs-CZ" sz="2400" b="1"/>
              <a:t>příprava pokusu</a:t>
            </a:r>
            <a:r>
              <a:rPr lang="cs-CZ" sz="240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- </a:t>
            </a:r>
            <a:r>
              <a:rPr lang="cs-CZ" sz="2400" b="1"/>
              <a:t>teoretická</a:t>
            </a:r>
            <a:r>
              <a:rPr lang="cs-CZ" sz="2400"/>
              <a:t> (proč, kdy, co a jak budeme provádět)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- </a:t>
            </a:r>
            <a:r>
              <a:rPr lang="cs-CZ" sz="2400" b="1"/>
              <a:t>materiální</a:t>
            </a:r>
            <a:r>
              <a:rPr lang="cs-CZ" sz="2400"/>
              <a:t> (připravíme veškeré pomůcky a látky, 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  které budeme potřebovat)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	- </a:t>
            </a:r>
            <a:r>
              <a:rPr lang="cs-CZ" sz="2400" b="1"/>
              <a:t>provedení pokusu</a:t>
            </a:r>
            <a:r>
              <a:rPr lang="cs-CZ" sz="240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- </a:t>
            </a:r>
            <a:r>
              <a:rPr lang="cs-CZ" sz="2400" b="1"/>
              <a:t>zaznamenáváme </a:t>
            </a:r>
            <a:r>
              <a:rPr lang="cs-CZ" sz="2400"/>
              <a:t>jednotlivá dílčí </a:t>
            </a:r>
            <a:r>
              <a:rPr lang="cs-CZ" sz="2400" b="1"/>
              <a:t>pozorování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  a výsledky měření, dodržujeme pravidla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  bezpečnosti práce a laboratorní řád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	- </a:t>
            </a:r>
            <a:r>
              <a:rPr lang="cs-CZ" sz="2400" b="1"/>
              <a:t>vyhodnocení pokusu</a:t>
            </a:r>
            <a:r>
              <a:rPr lang="cs-CZ" sz="240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- zpracování výsledků, vyvození závěrů, vypracování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  pracovního protokolu o provedeném pokusu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719138"/>
          </a:xfrm>
        </p:spPr>
        <p:txBody>
          <a:bodyPr/>
          <a:lstStyle/>
          <a:p>
            <a:r>
              <a:rPr lang="cs-CZ" sz="4000" b="1"/>
              <a:t>Použité zdroje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1117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500"/>
              <a:t>BENEŠ, Pavel, Václav PUMPR a Jiří BANÝR. </a:t>
            </a:r>
            <a:r>
              <a:rPr lang="cs-CZ" sz="2500" i="1"/>
              <a:t>Základy chemie pro 2. stupeň základní školy, nižší ročníky víceletých gymnázií a střední školy</a:t>
            </a:r>
            <a:r>
              <a:rPr lang="cs-CZ" sz="2500"/>
              <a:t>. Vyd. 2. Ilustrace Naděžda Lexová, Miroslava Jakešová. Praha: Fortuna, 1996c1993, 2 sv. ISBN 80-7168-312-42. </a:t>
            </a:r>
          </a:p>
          <a:p>
            <a:pPr>
              <a:lnSpc>
                <a:spcPct val="90000"/>
              </a:lnSpc>
            </a:pPr>
            <a:r>
              <a:rPr lang="cs-CZ" sz="2500"/>
              <a:t>ŠKODA, Jiří a Pavel DOULÍK. </a:t>
            </a:r>
            <a:r>
              <a:rPr lang="cs-CZ" sz="2500" i="1"/>
              <a:t>Chemie 8: pro základní školy a víceletá gymnázia : učebnice</a:t>
            </a:r>
            <a:r>
              <a:rPr lang="cs-CZ" sz="2500"/>
              <a:t>. 1. vyd. Plzeň: Fraus, 2006, 136 s. ISBN 80-723-8442-2. </a:t>
            </a:r>
          </a:p>
          <a:p>
            <a:pPr>
              <a:lnSpc>
                <a:spcPct val="90000"/>
              </a:lnSpc>
            </a:pPr>
            <a:r>
              <a:rPr lang="cs-CZ" sz="2500"/>
              <a:t>ADAMKOVIČ, Emil. </a:t>
            </a:r>
            <a:r>
              <a:rPr lang="cs-CZ" sz="2500" i="1"/>
              <a:t>Chemie pro sedmý ročník základní školy</a:t>
            </a:r>
            <a:r>
              <a:rPr lang="cs-CZ" sz="2500"/>
              <a:t>. 5. přeprac. vyd. Praha: Státní pedagogické nakladatelství, 1990, 125 s. Učebnice pro základní školy (Státní pedagogické nakladatelství). ISBN 80-042-4693-1.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2400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Mizející mřížka">
  <a:themeElements>
    <a:clrScheme name="Mizející mřížka 9">
      <a:dk1>
        <a:srgbClr val="000000"/>
      </a:dk1>
      <a:lt1>
        <a:srgbClr val="F8F8F8"/>
      </a:lt1>
      <a:dk2>
        <a:srgbClr val="336600"/>
      </a:dk2>
      <a:lt2>
        <a:srgbClr val="FBFBFB"/>
      </a:lt2>
      <a:accent1>
        <a:srgbClr val="009900"/>
      </a:accent1>
      <a:accent2>
        <a:srgbClr val="C6C6C6"/>
      </a:accent2>
      <a:accent3>
        <a:srgbClr val="FBFBFB"/>
      </a:accent3>
      <a:accent4>
        <a:srgbClr val="000000"/>
      </a:accent4>
      <a:accent5>
        <a:srgbClr val="AACAAA"/>
      </a:accent5>
      <a:accent6>
        <a:srgbClr val="B3B3B3"/>
      </a:accent6>
      <a:hlink>
        <a:srgbClr val="006600"/>
      </a:hlink>
      <a:folHlink>
        <a:srgbClr val="808000"/>
      </a:folHlink>
    </a:clrScheme>
    <a:fontScheme name="Mizející mřížk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izející mřížka 1">
        <a:dk1>
          <a:srgbClr val="7E0000"/>
        </a:dk1>
        <a:lt1>
          <a:srgbClr val="FFFFFF"/>
        </a:lt1>
        <a:dk2>
          <a:srgbClr val="800000"/>
        </a:dk2>
        <a:lt2>
          <a:srgbClr val="FCF0B2"/>
        </a:lt2>
        <a:accent1>
          <a:srgbClr val="C5543D"/>
        </a:accent1>
        <a:accent2>
          <a:srgbClr val="660000"/>
        </a:accent2>
        <a:accent3>
          <a:srgbClr val="C0AAAA"/>
        </a:accent3>
        <a:accent4>
          <a:srgbClr val="DADADA"/>
        </a:accent4>
        <a:accent5>
          <a:srgbClr val="DFB3AF"/>
        </a:accent5>
        <a:accent6>
          <a:srgbClr val="5C0000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2">
        <a:dk1>
          <a:srgbClr val="000066"/>
        </a:dk1>
        <a:lt1>
          <a:srgbClr val="FFFFFF"/>
        </a:lt1>
        <a:dk2>
          <a:srgbClr val="000066"/>
        </a:dk2>
        <a:lt2>
          <a:srgbClr val="B2B8C8"/>
        </a:lt2>
        <a:accent1>
          <a:srgbClr val="008080"/>
        </a:accent1>
        <a:accent2>
          <a:srgbClr val="00004E"/>
        </a:accent2>
        <a:accent3>
          <a:srgbClr val="AAAAB8"/>
        </a:accent3>
        <a:accent4>
          <a:srgbClr val="DADADA"/>
        </a:accent4>
        <a:accent5>
          <a:srgbClr val="AAC0C0"/>
        </a:accent5>
        <a:accent6>
          <a:srgbClr val="000046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3">
        <a:dk1>
          <a:srgbClr val="010199"/>
        </a:dk1>
        <a:lt1>
          <a:srgbClr val="FFFFFF"/>
        </a:lt1>
        <a:dk2>
          <a:srgbClr val="000099"/>
        </a:dk2>
        <a:lt2>
          <a:srgbClr val="CCFFFF"/>
        </a:lt2>
        <a:accent1>
          <a:srgbClr val="00C600"/>
        </a:accent1>
        <a:accent2>
          <a:srgbClr val="01017D"/>
        </a:accent2>
        <a:accent3>
          <a:srgbClr val="AAAACA"/>
        </a:accent3>
        <a:accent4>
          <a:srgbClr val="DADADA"/>
        </a:accent4>
        <a:accent5>
          <a:srgbClr val="AADFAA"/>
        </a:accent5>
        <a:accent6>
          <a:srgbClr val="010171"/>
        </a:accent6>
        <a:hlink>
          <a:srgbClr val="FFE701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4">
        <a:dk1>
          <a:srgbClr val="6B6B99"/>
        </a:dk1>
        <a:lt1>
          <a:srgbClr val="EAEAEA"/>
        </a:lt1>
        <a:dk2>
          <a:srgbClr val="666699"/>
        </a:dk2>
        <a:lt2>
          <a:srgbClr val="CCECFF"/>
        </a:lt2>
        <a:accent1>
          <a:srgbClr val="00CC66"/>
        </a:accent1>
        <a:accent2>
          <a:srgbClr val="54547A"/>
        </a:accent2>
        <a:accent3>
          <a:srgbClr val="B8B8CA"/>
        </a:accent3>
        <a:accent4>
          <a:srgbClr val="C8C8C8"/>
        </a:accent4>
        <a:accent5>
          <a:srgbClr val="AAE2B8"/>
        </a:accent5>
        <a:accent6>
          <a:srgbClr val="4B4B6E"/>
        </a:accent6>
        <a:hlink>
          <a:srgbClr val="65B2FF"/>
        </a:hlink>
        <a:folHlink>
          <a:srgbClr val="99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5">
        <a:dk1>
          <a:srgbClr val="00827F"/>
        </a:dk1>
        <a:lt1>
          <a:srgbClr val="FFFFFF"/>
        </a:lt1>
        <a:dk2>
          <a:srgbClr val="008080"/>
        </a:dk2>
        <a:lt2>
          <a:srgbClr val="FFFFCC"/>
        </a:lt2>
        <a:accent1>
          <a:srgbClr val="6D6FC7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BABBE0"/>
        </a:accent5>
        <a:accent6>
          <a:srgbClr val="005A58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6">
        <a:dk1>
          <a:srgbClr val="4D4D4D"/>
        </a:dk1>
        <a:lt1>
          <a:srgbClr val="FFFFFF"/>
        </a:lt1>
        <a:dk2>
          <a:srgbClr val="525252"/>
        </a:dk2>
        <a:lt2>
          <a:srgbClr val="C0C0C0"/>
        </a:lt2>
        <a:accent1>
          <a:srgbClr val="527C3A"/>
        </a:accent1>
        <a:accent2>
          <a:srgbClr val="444444"/>
        </a:accent2>
        <a:accent3>
          <a:srgbClr val="B3B3B3"/>
        </a:accent3>
        <a:accent4>
          <a:srgbClr val="DADADA"/>
        </a:accent4>
        <a:accent5>
          <a:srgbClr val="B3BFAE"/>
        </a:accent5>
        <a:accent6>
          <a:srgbClr val="3D3D3D"/>
        </a:accent6>
        <a:hlink>
          <a:srgbClr val="FAC458"/>
        </a:hlink>
        <a:folHlink>
          <a:srgbClr val="C7780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7">
        <a:dk1>
          <a:srgbClr val="516032"/>
        </a:dk1>
        <a:lt1>
          <a:srgbClr val="FFFFFF"/>
        </a:lt1>
        <a:dk2>
          <a:srgbClr val="546434"/>
        </a:dk2>
        <a:lt2>
          <a:srgbClr val="B2B68A"/>
        </a:lt2>
        <a:accent1>
          <a:srgbClr val="7D8C70"/>
        </a:accent1>
        <a:accent2>
          <a:srgbClr val="414E28"/>
        </a:accent2>
        <a:accent3>
          <a:srgbClr val="B3B8AE"/>
        </a:accent3>
        <a:accent4>
          <a:srgbClr val="DADADA"/>
        </a:accent4>
        <a:accent5>
          <a:srgbClr val="BFC5BB"/>
        </a:accent5>
        <a:accent6>
          <a:srgbClr val="3A4623"/>
        </a:accent6>
        <a:hlink>
          <a:srgbClr val="80C579"/>
        </a:hlink>
        <a:folHlink>
          <a:srgbClr val="7FADA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8">
        <a:dk1>
          <a:srgbClr val="D1CC00"/>
        </a:dk1>
        <a:lt1>
          <a:srgbClr val="FFFFFF"/>
        </a:lt1>
        <a:dk2>
          <a:srgbClr val="CCCC00"/>
        </a:dk2>
        <a:lt2>
          <a:srgbClr val="F3F5B1"/>
        </a:lt2>
        <a:accent1>
          <a:srgbClr val="808000"/>
        </a:accent1>
        <a:accent2>
          <a:srgbClr val="AEAA00"/>
        </a:accent2>
        <a:accent3>
          <a:srgbClr val="E2E2AA"/>
        </a:accent3>
        <a:accent4>
          <a:srgbClr val="DADADA"/>
        </a:accent4>
        <a:accent5>
          <a:srgbClr val="C0C0AA"/>
        </a:accent5>
        <a:accent6>
          <a:srgbClr val="9D9A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9">
        <a:dk1>
          <a:srgbClr val="000000"/>
        </a:dk1>
        <a:lt1>
          <a:srgbClr val="F8F8F8"/>
        </a:lt1>
        <a:dk2>
          <a:srgbClr val="336600"/>
        </a:dk2>
        <a:lt2>
          <a:srgbClr val="FBFBFB"/>
        </a:lt2>
        <a:accent1>
          <a:srgbClr val="009900"/>
        </a:accent1>
        <a:accent2>
          <a:srgbClr val="C6C6C6"/>
        </a:accent2>
        <a:accent3>
          <a:srgbClr val="FBFBFB"/>
        </a:accent3>
        <a:accent4>
          <a:srgbClr val="000000"/>
        </a:accent4>
        <a:accent5>
          <a:srgbClr val="AACAAA"/>
        </a:accent5>
        <a:accent6>
          <a:srgbClr val="B3B3B3"/>
        </a:accent6>
        <a:hlink>
          <a:srgbClr val="00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Fading Grid</Template>
  <TotalTime>207</TotalTime>
  <Words>362</Words>
  <Application>Microsoft Office PowerPoint</Application>
  <PresentationFormat>Předvádění na obrazovce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Mizející mřížka</vt:lpstr>
      <vt:lpstr>Prezentace aplikace PowerPoint</vt:lpstr>
      <vt:lpstr>Anotace</vt:lpstr>
      <vt:lpstr>CHEMIE jako přírodní věda</vt:lpstr>
      <vt:lpstr>Prezentace aplikace PowerPoint</vt:lpstr>
      <vt:lpstr>Prezentace aplikace PowerPoint</vt:lpstr>
      <vt:lpstr>Pozorování</vt:lpstr>
      <vt:lpstr>Měření</vt:lpstr>
      <vt:lpstr>Pokus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root</dc:creator>
  <cp:lastModifiedBy>jitka</cp:lastModifiedBy>
  <cp:revision>14</cp:revision>
  <dcterms:created xsi:type="dcterms:W3CDTF">2013-02-25T13:24:14Z</dcterms:created>
  <dcterms:modified xsi:type="dcterms:W3CDTF">2013-05-18T16:38:09Z</dcterms:modified>
</cp:coreProperties>
</file>