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63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394" name="Group 2"/>
          <p:cNvGrpSpPr>
            <a:grpSpLocks/>
          </p:cNvGrpSpPr>
          <p:nvPr/>
        </p:nvGrpSpPr>
        <p:grpSpPr bwMode="auto">
          <a:xfrm>
            <a:off x="0" y="0"/>
            <a:ext cx="9142413" cy="6856413"/>
            <a:chOff x="0" y="0"/>
            <a:chExt cx="5759" cy="4319"/>
          </a:xfrm>
        </p:grpSpPr>
        <p:sp>
          <p:nvSpPr>
            <p:cNvPr id="59395" name="Freeform 3"/>
            <p:cNvSpPr>
              <a:spLocks/>
            </p:cNvSpPr>
            <p:nvPr/>
          </p:nvSpPr>
          <p:spPr bwMode="hidden">
            <a:xfrm>
              <a:off x="0" y="0"/>
              <a:ext cx="5758" cy="1043"/>
            </a:xfrm>
            <a:custGeom>
              <a:avLst/>
              <a:gdLst>
                <a:gd name="T0" fmla="*/ 5740 w 5740"/>
                <a:gd name="T1" fmla="*/ 1043 h 1043"/>
                <a:gd name="T2" fmla="*/ 0 w 5740"/>
                <a:gd name="T3" fmla="*/ 1043 h 1043"/>
                <a:gd name="T4" fmla="*/ 0 w 5740"/>
                <a:gd name="T5" fmla="*/ 0 h 1043"/>
                <a:gd name="T6" fmla="*/ 5740 w 5740"/>
                <a:gd name="T7" fmla="*/ 0 h 1043"/>
                <a:gd name="T8" fmla="*/ 5740 w 5740"/>
                <a:gd name="T9" fmla="*/ 1043 h 1043"/>
                <a:gd name="T10" fmla="*/ 5740 w 5740"/>
                <a:gd name="T11" fmla="*/ 1043 h 10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043">
                  <a:moveTo>
                    <a:pt x="5740" y="1043"/>
                  </a:moveTo>
                  <a:lnTo>
                    <a:pt x="0" y="1043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1043"/>
                  </a:lnTo>
                  <a:lnTo>
                    <a:pt x="574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59396" name="Group 4"/>
            <p:cNvGrpSpPr>
              <a:grpSpLocks/>
            </p:cNvGrpSpPr>
            <p:nvPr userDrawn="1"/>
          </p:nvGrpSpPr>
          <p:grpSpPr bwMode="auto">
            <a:xfrm>
              <a:off x="0" y="0"/>
              <a:ext cx="5759" cy="4319"/>
              <a:chOff x="0" y="0"/>
              <a:chExt cx="5759" cy="4319"/>
            </a:xfrm>
          </p:grpSpPr>
          <p:sp>
            <p:nvSpPr>
              <p:cNvPr id="59397" name="Freeform 5"/>
              <p:cNvSpPr>
                <a:spLocks/>
              </p:cNvSpPr>
              <p:nvPr/>
            </p:nvSpPr>
            <p:spPr bwMode="hidden">
              <a:xfrm>
                <a:off x="1" y="1040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398" name="Freeform 6"/>
              <p:cNvSpPr>
                <a:spLocks/>
              </p:cNvSpPr>
              <p:nvPr/>
            </p:nvSpPr>
            <p:spPr bwMode="hidden">
              <a:xfrm>
                <a:off x="0" y="3988"/>
                <a:ext cx="5758" cy="42"/>
              </a:xfrm>
              <a:custGeom>
                <a:avLst/>
                <a:gdLst>
                  <a:gd name="T0" fmla="*/ 0 w 5740"/>
                  <a:gd name="T1" fmla="*/ 42 h 42"/>
                  <a:gd name="T2" fmla="*/ 5740 w 5740"/>
                  <a:gd name="T3" fmla="*/ 42 h 42"/>
                  <a:gd name="T4" fmla="*/ 5740 w 5740"/>
                  <a:gd name="T5" fmla="*/ 0 h 42"/>
                  <a:gd name="T6" fmla="*/ 0 w 5740"/>
                  <a:gd name="T7" fmla="*/ 0 h 42"/>
                  <a:gd name="T8" fmla="*/ 0 w 5740"/>
                  <a:gd name="T9" fmla="*/ 42 h 42"/>
                  <a:gd name="T10" fmla="*/ 0 w 5740"/>
                  <a:gd name="T11" fmla="*/ 4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42">
                    <a:moveTo>
                      <a:pt x="0" y="42"/>
                    </a:moveTo>
                    <a:lnTo>
                      <a:pt x="5740" y="42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42"/>
                    </a:lnTo>
                    <a:lnTo>
                      <a:pt x="0" y="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399" name="Freeform 7"/>
              <p:cNvSpPr>
                <a:spLocks/>
              </p:cNvSpPr>
              <p:nvPr/>
            </p:nvSpPr>
            <p:spPr bwMode="hidden">
              <a:xfrm>
                <a:off x="0" y="3665"/>
                <a:ext cx="5758" cy="30"/>
              </a:xfrm>
              <a:custGeom>
                <a:avLst/>
                <a:gdLst>
                  <a:gd name="T0" fmla="*/ 0 w 5740"/>
                  <a:gd name="T1" fmla="*/ 30 h 30"/>
                  <a:gd name="T2" fmla="*/ 5740 w 5740"/>
                  <a:gd name="T3" fmla="*/ 30 h 30"/>
                  <a:gd name="T4" fmla="*/ 5740 w 5740"/>
                  <a:gd name="T5" fmla="*/ 0 h 30"/>
                  <a:gd name="T6" fmla="*/ 0 w 5740"/>
                  <a:gd name="T7" fmla="*/ 0 h 30"/>
                  <a:gd name="T8" fmla="*/ 0 w 5740"/>
                  <a:gd name="T9" fmla="*/ 30 h 30"/>
                  <a:gd name="T10" fmla="*/ 0 w 5740"/>
                  <a:gd name="T11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00" name="Freeform 8"/>
              <p:cNvSpPr>
                <a:spLocks/>
              </p:cNvSpPr>
              <p:nvPr/>
            </p:nvSpPr>
            <p:spPr bwMode="hidden">
              <a:xfrm>
                <a:off x="0" y="3364"/>
                <a:ext cx="5758" cy="30"/>
              </a:xfrm>
              <a:custGeom>
                <a:avLst/>
                <a:gdLst>
                  <a:gd name="T0" fmla="*/ 0 w 5740"/>
                  <a:gd name="T1" fmla="*/ 30 h 30"/>
                  <a:gd name="T2" fmla="*/ 5740 w 5740"/>
                  <a:gd name="T3" fmla="*/ 30 h 30"/>
                  <a:gd name="T4" fmla="*/ 5740 w 5740"/>
                  <a:gd name="T5" fmla="*/ 0 h 30"/>
                  <a:gd name="T6" fmla="*/ 0 w 5740"/>
                  <a:gd name="T7" fmla="*/ 0 h 30"/>
                  <a:gd name="T8" fmla="*/ 0 w 5740"/>
                  <a:gd name="T9" fmla="*/ 30 h 30"/>
                  <a:gd name="T10" fmla="*/ 0 w 5740"/>
                  <a:gd name="T11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01" name="Freeform 9"/>
              <p:cNvSpPr>
                <a:spLocks/>
              </p:cNvSpPr>
              <p:nvPr/>
            </p:nvSpPr>
            <p:spPr bwMode="hidden">
              <a:xfrm>
                <a:off x="0" y="3105"/>
                <a:ext cx="5758" cy="31"/>
              </a:xfrm>
              <a:custGeom>
                <a:avLst/>
                <a:gdLst>
                  <a:gd name="T0" fmla="*/ 0 w 5740"/>
                  <a:gd name="T1" fmla="*/ 30 h 30"/>
                  <a:gd name="T2" fmla="*/ 5740 w 5740"/>
                  <a:gd name="T3" fmla="*/ 30 h 30"/>
                  <a:gd name="T4" fmla="*/ 5740 w 5740"/>
                  <a:gd name="T5" fmla="*/ 0 h 30"/>
                  <a:gd name="T6" fmla="*/ 0 w 5740"/>
                  <a:gd name="T7" fmla="*/ 0 h 30"/>
                  <a:gd name="T8" fmla="*/ 0 w 5740"/>
                  <a:gd name="T9" fmla="*/ 30 h 30"/>
                  <a:gd name="T10" fmla="*/ 0 w 5740"/>
                  <a:gd name="T11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02" name="Freeform 10"/>
              <p:cNvSpPr>
                <a:spLocks/>
              </p:cNvSpPr>
              <p:nvPr/>
            </p:nvSpPr>
            <p:spPr bwMode="hidden">
              <a:xfrm>
                <a:off x="0" y="2859"/>
                <a:ext cx="5758" cy="36"/>
              </a:xfrm>
              <a:custGeom>
                <a:avLst/>
                <a:gdLst>
                  <a:gd name="T0" fmla="*/ 5740 w 5740"/>
                  <a:gd name="T1" fmla="*/ 0 h 36"/>
                  <a:gd name="T2" fmla="*/ 0 w 5740"/>
                  <a:gd name="T3" fmla="*/ 0 h 36"/>
                  <a:gd name="T4" fmla="*/ 0 w 5740"/>
                  <a:gd name="T5" fmla="*/ 36 h 36"/>
                  <a:gd name="T6" fmla="*/ 5740 w 5740"/>
                  <a:gd name="T7" fmla="*/ 36 h 36"/>
                  <a:gd name="T8" fmla="*/ 5740 w 5740"/>
                  <a:gd name="T9" fmla="*/ 0 h 36"/>
                  <a:gd name="T10" fmla="*/ 5740 w 5740"/>
                  <a:gd name="T11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03" name="Freeform 11"/>
              <p:cNvSpPr>
                <a:spLocks/>
              </p:cNvSpPr>
              <p:nvPr/>
            </p:nvSpPr>
            <p:spPr bwMode="hidden">
              <a:xfrm>
                <a:off x="0" y="2644"/>
                <a:ext cx="5758" cy="30"/>
              </a:xfrm>
              <a:custGeom>
                <a:avLst/>
                <a:gdLst>
                  <a:gd name="T0" fmla="*/ 5740 w 5740"/>
                  <a:gd name="T1" fmla="*/ 0 h 30"/>
                  <a:gd name="T2" fmla="*/ 0 w 5740"/>
                  <a:gd name="T3" fmla="*/ 0 h 30"/>
                  <a:gd name="T4" fmla="*/ 0 w 5740"/>
                  <a:gd name="T5" fmla="*/ 30 h 30"/>
                  <a:gd name="T6" fmla="*/ 5740 w 5740"/>
                  <a:gd name="T7" fmla="*/ 30 h 30"/>
                  <a:gd name="T8" fmla="*/ 5740 w 5740"/>
                  <a:gd name="T9" fmla="*/ 0 h 30"/>
                  <a:gd name="T10" fmla="*/ 5740 w 5740"/>
                  <a:gd name="T11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04" name="Freeform 12"/>
              <p:cNvSpPr>
                <a:spLocks/>
              </p:cNvSpPr>
              <p:nvPr/>
            </p:nvSpPr>
            <p:spPr bwMode="hidden">
              <a:xfrm>
                <a:off x="0" y="2433"/>
                <a:ext cx="5758" cy="36"/>
              </a:xfrm>
              <a:custGeom>
                <a:avLst/>
                <a:gdLst>
                  <a:gd name="T0" fmla="*/ 5740 w 5740"/>
                  <a:gd name="T1" fmla="*/ 0 h 36"/>
                  <a:gd name="T2" fmla="*/ 0 w 5740"/>
                  <a:gd name="T3" fmla="*/ 0 h 36"/>
                  <a:gd name="T4" fmla="*/ 0 w 5740"/>
                  <a:gd name="T5" fmla="*/ 36 h 36"/>
                  <a:gd name="T6" fmla="*/ 5740 w 5740"/>
                  <a:gd name="T7" fmla="*/ 36 h 36"/>
                  <a:gd name="T8" fmla="*/ 5740 w 5740"/>
                  <a:gd name="T9" fmla="*/ 0 h 36"/>
                  <a:gd name="T10" fmla="*/ 5740 w 5740"/>
                  <a:gd name="T11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05" name="Freeform 13"/>
              <p:cNvSpPr>
                <a:spLocks/>
              </p:cNvSpPr>
              <p:nvPr/>
            </p:nvSpPr>
            <p:spPr bwMode="hidden">
              <a:xfrm>
                <a:off x="0" y="2259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06" name="Freeform 14"/>
              <p:cNvSpPr>
                <a:spLocks/>
              </p:cNvSpPr>
              <p:nvPr/>
            </p:nvSpPr>
            <p:spPr bwMode="hidden">
              <a:xfrm>
                <a:off x="0" y="2090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07" name="Freeform 15"/>
              <p:cNvSpPr>
                <a:spLocks/>
              </p:cNvSpPr>
              <p:nvPr/>
            </p:nvSpPr>
            <p:spPr bwMode="hidden">
              <a:xfrm>
                <a:off x="0" y="1928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08" name="Freeform 16"/>
              <p:cNvSpPr>
                <a:spLocks/>
              </p:cNvSpPr>
              <p:nvPr/>
            </p:nvSpPr>
            <p:spPr bwMode="hidden">
              <a:xfrm>
                <a:off x="0" y="1645"/>
                <a:ext cx="5758" cy="12"/>
              </a:xfrm>
              <a:custGeom>
                <a:avLst/>
                <a:gdLst>
                  <a:gd name="T0" fmla="*/ 5740 w 5740"/>
                  <a:gd name="T1" fmla="*/ 0 h 12"/>
                  <a:gd name="T2" fmla="*/ 0 w 5740"/>
                  <a:gd name="T3" fmla="*/ 0 h 12"/>
                  <a:gd name="T4" fmla="*/ 0 w 5740"/>
                  <a:gd name="T5" fmla="*/ 12 h 12"/>
                  <a:gd name="T6" fmla="*/ 5740 w 5740"/>
                  <a:gd name="T7" fmla="*/ 12 h 12"/>
                  <a:gd name="T8" fmla="*/ 5740 w 5740"/>
                  <a:gd name="T9" fmla="*/ 0 h 12"/>
                  <a:gd name="T10" fmla="*/ 5740 w 5740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09" name="Freeform 17"/>
              <p:cNvSpPr>
                <a:spLocks/>
              </p:cNvSpPr>
              <p:nvPr/>
            </p:nvSpPr>
            <p:spPr bwMode="hidden">
              <a:xfrm>
                <a:off x="0" y="1778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10" name="Freeform 18"/>
              <p:cNvSpPr>
                <a:spLocks/>
              </p:cNvSpPr>
              <p:nvPr/>
            </p:nvSpPr>
            <p:spPr bwMode="hidden">
              <a:xfrm>
                <a:off x="0" y="1520"/>
                <a:ext cx="5758" cy="12"/>
              </a:xfrm>
              <a:custGeom>
                <a:avLst/>
                <a:gdLst>
                  <a:gd name="T0" fmla="*/ 5740 w 5740"/>
                  <a:gd name="T1" fmla="*/ 0 h 12"/>
                  <a:gd name="T2" fmla="*/ 0 w 5740"/>
                  <a:gd name="T3" fmla="*/ 0 h 12"/>
                  <a:gd name="T4" fmla="*/ 0 w 5740"/>
                  <a:gd name="T5" fmla="*/ 12 h 12"/>
                  <a:gd name="T6" fmla="*/ 5740 w 5740"/>
                  <a:gd name="T7" fmla="*/ 12 h 12"/>
                  <a:gd name="T8" fmla="*/ 5740 w 5740"/>
                  <a:gd name="T9" fmla="*/ 0 h 12"/>
                  <a:gd name="T10" fmla="*/ 5740 w 5740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11" name="Freeform 19"/>
              <p:cNvSpPr>
                <a:spLocks/>
              </p:cNvSpPr>
              <p:nvPr/>
            </p:nvSpPr>
            <p:spPr bwMode="hidden">
              <a:xfrm>
                <a:off x="0" y="1394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12" name="Freeform 20"/>
              <p:cNvSpPr>
                <a:spLocks/>
              </p:cNvSpPr>
              <p:nvPr/>
            </p:nvSpPr>
            <p:spPr bwMode="hidden">
              <a:xfrm>
                <a:off x="0" y="1280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13" name="Freeform 21"/>
              <p:cNvSpPr>
                <a:spLocks/>
              </p:cNvSpPr>
              <p:nvPr/>
            </p:nvSpPr>
            <p:spPr bwMode="hidden">
              <a:xfrm>
                <a:off x="0" y="1177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14" name="Freeform 22"/>
              <p:cNvSpPr>
                <a:spLocks/>
              </p:cNvSpPr>
              <p:nvPr/>
            </p:nvSpPr>
            <p:spPr bwMode="hidden">
              <a:xfrm>
                <a:off x="0" y="24"/>
                <a:ext cx="5758" cy="30"/>
              </a:xfrm>
              <a:custGeom>
                <a:avLst/>
                <a:gdLst>
                  <a:gd name="T0" fmla="*/ 5740 w 5740"/>
                  <a:gd name="T1" fmla="*/ 0 h 30"/>
                  <a:gd name="T2" fmla="*/ 0 w 5740"/>
                  <a:gd name="T3" fmla="*/ 0 h 30"/>
                  <a:gd name="T4" fmla="*/ 0 w 5740"/>
                  <a:gd name="T5" fmla="*/ 30 h 30"/>
                  <a:gd name="T6" fmla="*/ 5740 w 5740"/>
                  <a:gd name="T7" fmla="*/ 30 h 30"/>
                  <a:gd name="T8" fmla="*/ 5740 w 5740"/>
                  <a:gd name="T9" fmla="*/ 0 h 30"/>
                  <a:gd name="T10" fmla="*/ 5740 w 5740"/>
                  <a:gd name="T11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15" name="Freeform 23"/>
              <p:cNvSpPr>
                <a:spLocks/>
              </p:cNvSpPr>
              <p:nvPr/>
            </p:nvSpPr>
            <p:spPr bwMode="hidden">
              <a:xfrm>
                <a:off x="0" y="186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16" name="Freeform 24"/>
              <p:cNvSpPr>
                <a:spLocks/>
              </p:cNvSpPr>
              <p:nvPr/>
            </p:nvSpPr>
            <p:spPr bwMode="hidden">
              <a:xfrm>
                <a:off x="0" y="475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17" name="Freeform 25"/>
              <p:cNvSpPr>
                <a:spLocks/>
              </p:cNvSpPr>
              <p:nvPr/>
            </p:nvSpPr>
            <p:spPr bwMode="hidden">
              <a:xfrm>
                <a:off x="0" y="337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18" name="Freeform 26"/>
              <p:cNvSpPr>
                <a:spLocks/>
              </p:cNvSpPr>
              <p:nvPr/>
            </p:nvSpPr>
            <p:spPr bwMode="hidden">
              <a:xfrm>
                <a:off x="0" y="600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19" name="Freeform 27"/>
              <p:cNvSpPr>
                <a:spLocks/>
              </p:cNvSpPr>
              <p:nvPr/>
            </p:nvSpPr>
            <p:spPr bwMode="hidden">
              <a:xfrm>
                <a:off x="0" y="727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20" name="Freeform 28"/>
              <p:cNvSpPr>
                <a:spLocks/>
              </p:cNvSpPr>
              <p:nvPr/>
            </p:nvSpPr>
            <p:spPr bwMode="hidden">
              <a:xfrm>
                <a:off x="0" y="841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21" name="Freeform 29"/>
              <p:cNvSpPr>
                <a:spLocks/>
              </p:cNvSpPr>
              <p:nvPr/>
            </p:nvSpPr>
            <p:spPr bwMode="hidden">
              <a:xfrm>
                <a:off x="0" y="943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59422" name="Group 30"/>
              <p:cNvGrpSpPr>
                <a:grpSpLocks/>
              </p:cNvGrpSpPr>
              <p:nvPr/>
            </p:nvGrpSpPr>
            <p:grpSpPr bwMode="auto">
              <a:xfrm>
                <a:off x="0" y="0"/>
                <a:ext cx="5758" cy="1045"/>
                <a:chOff x="0" y="0"/>
                <a:chExt cx="5758" cy="1045"/>
              </a:xfrm>
            </p:grpSpPr>
            <p:sp>
              <p:nvSpPr>
                <p:cNvPr id="59423" name="Freeform 31"/>
                <p:cNvSpPr>
                  <a:spLocks/>
                </p:cNvSpPr>
                <p:nvPr/>
              </p:nvSpPr>
              <p:spPr bwMode="hidden">
                <a:xfrm>
                  <a:off x="2849" y="0"/>
                  <a:ext cx="42" cy="1045"/>
                </a:xfrm>
                <a:custGeom>
                  <a:avLst/>
                  <a:gdLst>
                    <a:gd name="T0" fmla="*/ 18 w 42"/>
                    <a:gd name="T1" fmla="*/ 1043 h 1043"/>
                    <a:gd name="T2" fmla="*/ 42 w 42"/>
                    <a:gd name="T3" fmla="*/ 1043 h 1043"/>
                    <a:gd name="T4" fmla="*/ 42 w 42"/>
                    <a:gd name="T5" fmla="*/ 0 h 1043"/>
                    <a:gd name="T6" fmla="*/ 0 w 42"/>
                    <a:gd name="T7" fmla="*/ 0 h 1043"/>
                    <a:gd name="T8" fmla="*/ 0 w 42"/>
                    <a:gd name="T9" fmla="*/ 1043 h 1043"/>
                    <a:gd name="T10" fmla="*/ 18 w 42"/>
                    <a:gd name="T11" fmla="*/ 1043 h 1043"/>
                    <a:gd name="T12" fmla="*/ 18 w 42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2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24" name="Freeform 32"/>
                <p:cNvSpPr>
                  <a:spLocks/>
                </p:cNvSpPr>
                <p:nvPr/>
              </p:nvSpPr>
              <p:spPr bwMode="hidden">
                <a:xfrm>
                  <a:off x="2400" y="0"/>
                  <a:ext cx="155" cy="1045"/>
                </a:xfrm>
                <a:custGeom>
                  <a:avLst/>
                  <a:gdLst>
                    <a:gd name="T0" fmla="*/ 131 w 155"/>
                    <a:gd name="T1" fmla="*/ 1043 h 1043"/>
                    <a:gd name="T2" fmla="*/ 155 w 155"/>
                    <a:gd name="T3" fmla="*/ 1043 h 1043"/>
                    <a:gd name="T4" fmla="*/ 42 w 155"/>
                    <a:gd name="T5" fmla="*/ 0 h 1043"/>
                    <a:gd name="T6" fmla="*/ 0 w 155"/>
                    <a:gd name="T7" fmla="*/ 0 h 1043"/>
                    <a:gd name="T8" fmla="*/ 113 w 155"/>
                    <a:gd name="T9" fmla="*/ 1043 h 1043"/>
                    <a:gd name="T10" fmla="*/ 131 w 155"/>
                    <a:gd name="T11" fmla="*/ 1043 h 1043"/>
                    <a:gd name="T12" fmla="*/ 131 w 155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55" h="1043">
                      <a:moveTo>
                        <a:pt x="131" y="1043"/>
                      </a:moveTo>
                      <a:lnTo>
                        <a:pt x="155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113" y="1043"/>
                      </a:lnTo>
                      <a:lnTo>
                        <a:pt x="131" y="1043"/>
                      </a:lnTo>
                      <a:lnTo>
                        <a:pt x="13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25" name="Freeform 33"/>
                <p:cNvSpPr>
                  <a:spLocks/>
                </p:cNvSpPr>
                <p:nvPr/>
              </p:nvSpPr>
              <p:spPr bwMode="hidden">
                <a:xfrm>
                  <a:off x="1967" y="0"/>
                  <a:ext cx="240" cy="1045"/>
                </a:xfrm>
                <a:custGeom>
                  <a:avLst/>
                  <a:gdLst>
                    <a:gd name="T0" fmla="*/ 221 w 239"/>
                    <a:gd name="T1" fmla="*/ 1043 h 1043"/>
                    <a:gd name="T2" fmla="*/ 239 w 239"/>
                    <a:gd name="T3" fmla="*/ 1043 h 1043"/>
                    <a:gd name="T4" fmla="*/ 36 w 239"/>
                    <a:gd name="T5" fmla="*/ 0 h 1043"/>
                    <a:gd name="T6" fmla="*/ 0 w 239"/>
                    <a:gd name="T7" fmla="*/ 0 h 1043"/>
                    <a:gd name="T8" fmla="*/ 203 w 239"/>
                    <a:gd name="T9" fmla="*/ 1043 h 1043"/>
                    <a:gd name="T10" fmla="*/ 221 w 239"/>
                    <a:gd name="T11" fmla="*/ 1043 h 1043"/>
                    <a:gd name="T12" fmla="*/ 221 w 23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39" h="1043">
                      <a:moveTo>
                        <a:pt x="221" y="1043"/>
                      </a:moveTo>
                      <a:lnTo>
                        <a:pt x="239" y="1043"/>
                      </a:lnTo>
                      <a:lnTo>
                        <a:pt x="36" y="0"/>
                      </a:lnTo>
                      <a:lnTo>
                        <a:pt x="0" y="0"/>
                      </a:lnTo>
                      <a:lnTo>
                        <a:pt x="203" y="1043"/>
                      </a:lnTo>
                      <a:lnTo>
                        <a:pt x="221" y="1043"/>
                      </a:lnTo>
                      <a:lnTo>
                        <a:pt x="22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26" name="Freeform 34"/>
                <p:cNvSpPr>
                  <a:spLocks/>
                </p:cNvSpPr>
                <p:nvPr/>
              </p:nvSpPr>
              <p:spPr bwMode="hidden">
                <a:xfrm>
                  <a:off x="1554" y="0"/>
                  <a:ext cx="353" cy="1045"/>
                </a:xfrm>
                <a:custGeom>
                  <a:avLst/>
                  <a:gdLst>
                    <a:gd name="T0" fmla="*/ 334 w 352"/>
                    <a:gd name="T1" fmla="*/ 1043 h 1043"/>
                    <a:gd name="T2" fmla="*/ 352 w 352"/>
                    <a:gd name="T3" fmla="*/ 1043 h 1043"/>
                    <a:gd name="T4" fmla="*/ 41 w 352"/>
                    <a:gd name="T5" fmla="*/ 0 h 1043"/>
                    <a:gd name="T6" fmla="*/ 0 w 352"/>
                    <a:gd name="T7" fmla="*/ 0 h 1043"/>
                    <a:gd name="T8" fmla="*/ 311 w 352"/>
                    <a:gd name="T9" fmla="*/ 1043 h 1043"/>
                    <a:gd name="T10" fmla="*/ 334 w 352"/>
                    <a:gd name="T11" fmla="*/ 1043 h 1043"/>
                    <a:gd name="T12" fmla="*/ 334 w 352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52" h="1043">
                      <a:moveTo>
                        <a:pt x="334" y="1043"/>
                      </a:moveTo>
                      <a:lnTo>
                        <a:pt x="352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311" y="1043"/>
                      </a:lnTo>
                      <a:lnTo>
                        <a:pt x="334" y="1043"/>
                      </a:lnTo>
                      <a:lnTo>
                        <a:pt x="33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27" name="Freeform 35"/>
                <p:cNvSpPr>
                  <a:spLocks/>
                </p:cNvSpPr>
                <p:nvPr/>
              </p:nvSpPr>
              <p:spPr bwMode="hidden">
                <a:xfrm>
                  <a:off x="1134" y="0"/>
                  <a:ext cx="450" cy="1045"/>
                </a:xfrm>
                <a:custGeom>
                  <a:avLst/>
                  <a:gdLst>
                    <a:gd name="T0" fmla="*/ 425 w 449"/>
                    <a:gd name="T1" fmla="*/ 1043 h 1043"/>
                    <a:gd name="T2" fmla="*/ 449 w 449"/>
                    <a:gd name="T3" fmla="*/ 1043 h 1043"/>
                    <a:gd name="T4" fmla="*/ 42 w 449"/>
                    <a:gd name="T5" fmla="*/ 0 h 1043"/>
                    <a:gd name="T6" fmla="*/ 0 w 449"/>
                    <a:gd name="T7" fmla="*/ 0 h 1043"/>
                    <a:gd name="T8" fmla="*/ 407 w 449"/>
                    <a:gd name="T9" fmla="*/ 1043 h 1043"/>
                    <a:gd name="T10" fmla="*/ 425 w 449"/>
                    <a:gd name="T11" fmla="*/ 1043 h 1043"/>
                    <a:gd name="T12" fmla="*/ 425 w 44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49" h="1043">
                      <a:moveTo>
                        <a:pt x="425" y="1043"/>
                      </a:moveTo>
                      <a:lnTo>
                        <a:pt x="449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407" y="1043"/>
                      </a:lnTo>
                      <a:lnTo>
                        <a:pt x="425" y="1043"/>
                      </a:lnTo>
                      <a:lnTo>
                        <a:pt x="425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28" name="Freeform 36"/>
                <p:cNvSpPr>
                  <a:spLocks/>
                </p:cNvSpPr>
                <p:nvPr/>
              </p:nvSpPr>
              <p:spPr bwMode="hidden">
                <a:xfrm>
                  <a:off x="714" y="0"/>
                  <a:ext cx="540" cy="1045"/>
                </a:xfrm>
                <a:custGeom>
                  <a:avLst/>
                  <a:gdLst>
                    <a:gd name="T0" fmla="*/ 520 w 538"/>
                    <a:gd name="T1" fmla="*/ 1043 h 1043"/>
                    <a:gd name="T2" fmla="*/ 538 w 538"/>
                    <a:gd name="T3" fmla="*/ 1043 h 1043"/>
                    <a:gd name="T4" fmla="*/ 41 w 538"/>
                    <a:gd name="T5" fmla="*/ 0 h 1043"/>
                    <a:gd name="T6" fmla="*/ 0 w 538"/>
                    <a:gd name="T7" fmla="*/ 0 h 1043"/>
                    <a:gd name="T8" fmla="*/ 496 w 538"/>
                    <a:gd name="T9" fmla="*/ 1043 h 1043"/>
                    <a:gd name="T10" fmla="*/ 520 w 538"/>
                    <a:gd name="T11" fmla="*/ 1043 h 1043"/>
                    <a:gd name="T12" fmla="*/ 520 w 538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538" h="1043">
                      <a:moveTo>
                        <a:pt x="520" y="1043"/>
                      </a:moveTo>
                      <a:lnTo>
                        <a:pt x="538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496" y="1043"/>
                      </a:lnTo>
                      <a:lnTo>
                        <a:pt x="520" y="1043"/>
                      </a:lnTo>
                      <a:lnTo>
                        <a:pt x="520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29" name="Freeform 37"/>
                <p:cNvSpPr>
                  <a:spLocks/>
                </p:cNvSpPr>
                <p:nvPr/>
              </p:nvSpPr>
              <p:spPr bwMode="hidden">
                <a:xfrm>
                  <a:off x="306" y="0"/>
                  <a:ext cx="642" cy="1045"/>
                </a:xfrm>
                <a:custGeom>
                  <a:avLst/>
                  <a:gdLst>
                    <a:gd name="T0" fmla="*/ 622 w 640"/>
                    <a:gd name="T1" fmla="*/ 1043 h 1043"/>
                    <a:gd name="T2" fmla="*/ 640 w 640"/>
                    <a:gd name="T3" fmla="*/ 1043 h 1043"/>
                    <a:gd name="T4" fmla="*/ 48 w 640"/>
                    <a:gd name="T5" fmla="*/ 0 h 1043"/>
                    <a:gd name="T6" fmla="*/ 0 w 640"/>
                    <a:gd name="T7" fmla="*/ 0 h 1043"/>
                    <a:gd name="T8" fmla="*/ 598 w 640"/>
                    <a:gd name="T9" fmla="*/ 1043 h 1043"/>
                    <a:gd name="T10" fmla="*/ 622 w 640"/>
                    <a:gd name="T11" fmla="*/ 1043 h 1043"/>
                    <a:gd name="T12" fmla="*/ 622 w 640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40" h="1043">
                      <a:moveTo>
                        <a:pt x="622" y="1043"/>
                      </a:moveTo>
                      <a:lnTo>
                        <a:pt x="640" y="1043"/>
                      </a:lnTo>
                      <a:lnTo>
                        <a:pt x="48" y="0"/>
                      </a:lnTo>
                      <a:lnTo>
                        <a:pt x="0" y="0"/>
                      </a:lnTo>
                      <a:lnTo>
                        <a:pt x="598" y="1043"/>
                      </a:lnTo>
                      <a:lnTo>
                        <a:pt x="622" y="1043"/>
                      </a:lnTo>
                      <a:lnTo>
                        <a:pt x="622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30" name="Freeform 38"/>
                <p:cNvSpPr>
                  <a:spLocks/>
                </p:cNvSpPr>
                <p:nvPr/>
              </p:nvSpPr>
              <p:spPr bwMode="hidden">
                <a:xfrm>
                  <a:off x="0" y="108"/>
                  <a:ext cx="630" cy="937"/>
                </a:xfrm>
                <a:custGeom>
                  <a:avLst/>
                  <a:gdLst>
                    <a:gd name="T0" fmla="*/ 604 w 628"/>
                    <a:gd name="T1" fmla="*/ 935 h 935"/>
                    <a:gd name="T2" fmla="*/ 628 w 628"/>
                    <a:gd name="T3" fmla="*/ 935 h 935"/>
                    <a:gd name="T4" fmla="*/ 0 w 628"/>
                    <a:gd name="T5" fmla="*/ 0 h 935"/>
                    <a:gd name="T6" fmla="*/ 0 w 628"/>
                    <a:gd name="T7" fmla="*/ 66 h 935"/>
                    <a:gd name="T8" fmla="*/ 580 w 628"/>
                    <a:gd name="T9" fmla="*/ 935 h 935"/>
                    <a:gd name="T10" fmla="*/ 604 w 628"/>
                    <a:gd name="T11" fmla="*/ 935 h 935"/>
                    <a:gd name="T12" fmla="*/ 604 w 628"/>
                    <a:gd name="T13" fmla="*/ 935 h 9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28" h="935">
                      <a:moveTo>
                        <a:pt x="604" y="935"/>
                      </a:moveTo>
                      <a:lnTo>
                        <a:pt x="628" y="935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580" y="935"/>
                      </a:lnTo>
                      <a:lnTo>
                        <a:pt x="604" y="935"/>
                      </a:lnTo>
                      <a:lnTo>
                        <a:pt x="604" y="93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31" name="Freeform 39"/>
                <p:cNvSpPr>
                  <a:spLocks/>
                </p:cNvSpPr>
                <p:nvPr/>
              </p:nvSpPr>
              <p:spPr bwMode="hidden">
                <a:xfrm>
                  <a:off x="3191" y="0"/>
                  <a:ext cx="155" cy="1045"/>
                </a:xfrm>
                <a:custGeom>
                  <a:avLst/>
                  <a:gdLst>
                    <a:gd name="T0" fmla="*/ 18 w 155"/>
                    <a:gd name="T1" fmla="*/ 1043 h 1043"/>
                    <a:gd name="T2" fmla="*/ 42 w 155"/>
                    <a:gd name="T3" fmla="*/ 1043 h 1043"/>
                    <a:gd name="T4" fmla="*/ 155 w 155"/>
                    <a:gd name="T5" fmla="*/ 0 h 1043"/>
                    <a:gd name="T6" fmla="*/ 114 w 155"/>
                    <a:gd name="T7" fmla="*/ 0 h 1043"/>
                    <a:gd name="T8" fmla="*/ 0 w 155"/>
                    <a:gd name="T9" fmla="*/ 1043 h 1043"/>
                    <a:gd name="T10" fmla="*/ 18 w 155"/>
                    <a:gd name="T11" fmla="*/ 1043 h 1043"/>
                    <a:gd name="T12" fmla="*/ 18 w 155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55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155" y="0"/>
                      </a:lnTo>
                      <a:lnTo>
                        <a:pt x="114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32" name="Freeform 40"/>
                <p:cNvSpPr>
                  <a:spLocks/>
                </p:cNvSpPr>
                <p:nvPr/>
              </p:nvSpPr>
              <p:spPr bwMode="hidden">
                <a:xfrm>
                  <a:off x="3533" y="0"/>
                  <a:ext cx="240" cy="1045"/>
                </a:xfrm>
                <a:custGeom>
                  <a:avLst/>
                  <a:gdLst>
                    <a:gd name="T0" fmla="*/ 18 w 239"/>
                    <a:gd name="T1" fmla="*/ 1043 h 1043"/>
                    <a:gd name="T2" fmla="*/ 36 w 239"/>
                    <a:gd name="T3" fmla="*/ 1043 h 1043"/>
                    <a:gd name="T4" fmla="*/ 239 w 239"/>
                    <a:gd name="T5" fmla="*/ 0 h 1043"/>
                    <a:gd name="T6" fmla="*/ 203 w 239"/>
                    <a:gd name="T7" fmla="*/ 0 h 1043"/>
                    <a:gd name="T8" fmla="*/ 0 w 239"/>
                    <a:gd name="T9" fmla="*/ 1043 h 1043"/>
                    <a:gd name="T10" fmla="*/ 18 w 239"/>
                    <a:gd name="T11" fmla="*/ 1043 h 1043"/>
                    <a:gd name="T12" fmla="*/ 18 w 23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39" h="1043">
                      <a:moveTo>
                        <a:pt x="18" y="1043"/>
                      </a:moveTo>
                      <a:lnTo>
                        <a:pt x="36" y="1043"/>
                      </a:lnTo>
                      <a:lnTo>
                        <a:pt x="239" y="0"/>
                      </a:lnTo>
                      <a:lnTo>
                        <a:pt x="203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33" name="Freeform 41"/>
                <p:cNvSpPr>
                  <a:spLocks/>
                </p:cNvSpPr>
                <p:nvPr/>
              </p:nvSpPr>
              <p:spPr bwMode="hidden">
                <a:xfrm>
                  <a:off x="3821" y="0"/>
                  <a:ext cx="359" cy="1045"/>
                </a:xfrm>
                <a:custGeom>
                  <a:avLst/>
                  <a:gdLst>
                    <a:gd name="T0" fmla="*/ 24 w 358"/>
                    <a:gd name="T1" fmla="*/ 1043 h 1043"/>
                    <a:gd name="T2" fmla="*/ 42 w 358"/>
                    <a:gd name="T3" fmla="*/ 1043 h 1043"/>
                    <a:gd name="T4" fmla="*/ 358 w 358"/>
                    <a:gd name="T5" fmla="*/ 0 h 1043"/>
                    <a:gd name="T6" fmla="*/ 317 w 358"/>
                    <a:gd name="T7" fmla="*/ 0 h 1043"/>
                    <a:gd name="T8" fmla="*/ 0 w 358"/>
                    <a:gd name="T9" fmla="*/ 1043 h 1043"/>
                    <a:gd name="T10" fmla="*/ 24 w 358"/>
                    <a:gd name="T11" fmla="*/ 1043 h 1043"/>
                    <a:gd name="T12" fmla="*/ 24 w 358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58" h="1043">
                      <a:moveTo>
                        <a:pt x="24" y="1043"/>
                      </a:moveTo>
                      <a:lnTo>
                        <a:pt x="42" y="1043"/>
                      </a:lnTo>
                      <a:lnTo>
                        <a:pt x="358" y="0"/>
                      </a:lnTo>
                      <a:lnTo>
                        <a:pt x="317" y="0"/>
                      </a:lnTo>
                      <a:lnTo>
                        <a:pt x="0" y="1043"/>
                      </a:lnTo>
                      <a:lnTo>
                        <a:pt x="24" y="1043"/>
                      </a:lnTo>
                      <a:lnTo>
                        <a:pt x="2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34" name="Freeform 42"/>
                <p:cNvSpPr>
                  <a:spLocks/>
                </p:cNvSpPr>
                <p:nvPr/>
              </p:nvSpPr>
              <p:spPr bwMode="hidden">
                <a:xfrm>
                  <a:off x="4139" y="0"/>
                  <a:ext cx="449" cy="1045"/>
                </a:xfrm>
                <a:custGeom>
                  <a:avLst/>
                  <a:gdLst>
                    <a:gd name="T0" fmla="*/ 18 w 448"/>
                    <a:gd name="T1" fmla="*/ 1043 h 1043"/>
                    <a:gd name="T2" fmla="*/ 41 w 448"/>
                    <a:gd name="T3" fmla="*/ 1043 h 1043"/>
                    <a:gd name="T4" fmla="*/ 448 w 448"/>
                    <a:gd name="T5" fmla="*/ 0 h 1043"/>
                    <a:gd name="T6" fmla="*/ 406 w 448"/>
                    <a:gd name="T7" fmla="*/ 0 h 1043"/>
                    <a:gd name="T8" fmla="*/ 0 w 448"/>
                    <a:gd name="T9" fmla="*/ 1043 h 1043"/>
                    <a:gd name="T10" fmla="*/ 18 w 448"/>
                    <a:gd name="T11" fmla="*/ 1043 h 1043"/>
                    <a:gd name="T12" fmla="*/ 18 w 448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48" h="1043">
                      <a:moveTo>
                        <a:pt x="18" y="1043"/>
                      </a:moveTo>
                      <a:lnTo>
                        <a:pt x="41" y="1043"/>
                      </a:lnTo>
                      <a:lnTo>
                        <a:pt x="448" y="0"/>
                      </a:lnTo>
                      <a:lnTo>
                        <a:pt x="406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35" name="Freeform 43"/>
                <p:cNvSpPr>
                  <a:spLocks/>
                </p:cNvSpPr>
                <p:nvPr/>
              </p:nvSpPr>
              <p:spPr bwMode="hidden">
                <a:xfrm>
                  <a:off x="4480" y="0"/>
                  <a:ext cx="541" cy="1045"/>
                </a:xfrm>
                <a:custGeom>
                  <a:avLst/>
                  <a:gdLst>
                    <a:gd name="T0" fmla="*/ 18 w 539"/>
                    <a:gd name="T1" fmla="*/ 1043 h 1043"/>
                    <a:gd name="T2" fmla="*/ 42 w 539"/>
                    <a:gd name="T3" fmla="*/ 1043 h 1043"/>
                    <a:gd name="T4" fmla="*/ 539 w 539"/>
                    <a:gd name="T5" fmla="*/ 0 h 1043"/>
                    <a:gd name="T6" fmla="*/ 497 w 539"/>
                    <a:gd name="T7" fmla="*/ 0 h 1043"/>
                    <a:gd name="T8" fmla="*/ 0 w 539"/>
                    <a:gd name="T9" fmla="*/ 1043 h 1043"/>
                    <a:gd name="T10" fmla="*/ 18 w 539"/>
                    <a:gd name="T11" fmla="*/ 1043 h 1043"/>
                    <a:gd name="T12" fmla="*/ 18 w 53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539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539" y="0"/>
                      </a:lnTo>
                      <a:lnTo>
                        <a:pt x="497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36" name="Freeform 44"/>
                <p:cNvSpPr>
                  <a:spLocks/>
                </p:cNvSpPr>
                <p:nvPr/>
              </p:nvSpPr>
              <p:spPr bwMode="hidden">
                <a:xfrm>
                  <a:off x="4768" y="0"/>
                  <a:ext cx="642" cy="1045"/>
                </a:xfrm>
                <a:custGeom>
                  <a:avLst/>
                  <a:gdLst>
                    <a:gd name="T0" fmla="*/ 18 w 640"/>
                    <a:gd name="T1" fmla="*/ 1043 h 1043"/>
                    <a:gd name="T2" fmla="*/ 42 w 640"/>
                    <a:gd name="T3" fmla="*/ 1043 h 1043"/>
                    <a:gd name="T4" fmla="*/ 640 w 640"/>
                    <a:gd name="T5" fmla="*/ 0 h 1043"/>
                    <a:gd name="T6" fmla="*/ 592 w 640"/>
                    <a:gd name="T7" fmla="*/ 0 h 1043"/>
                    <a:gd name="T8" fmla="*/ 0 w 640"/>
                    <a:gd name="T9" fmla="*/ 1043 h 1043"/>
                    <a:gd name="T10" fmla="*/ 18 w 640"/>
                    <a:gd name="T11" fmla="*/ 1043 h 1043"/>
                    <a:gd name="T12" fmla="*/ 18 w 640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40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640" y="0"/>
                      </a:lnTo>
                      <a:lnTo>
                        <a:pt x="592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37" name="Freeform 45"/>
                <p:cNvSpPr>
                  <a:spLocks/>
                </p:cNvSpPr>
                <p:nvPr/>
              </p:nvSpPr>
              <p:spPr bwMode="hidden">
                <a:xfrm>
                  <a:off x="5086" y="48"/>
                  <a:ext cx="672" cy="997"/>
                </a:xfrm>
                <a:custGeom>
                  <a:avLst/>
                  <a:gdLst>
                    <a:gd name="T0" fmla="*/ 24 w 670"/>
                    <a:gd name="T1" fmla="*/ 995 h 995"/>
                    <a:gd name="T2" fmla="*/ 48 w 670"/>
                    <a:gd name="T3" fmla="*/ 995 h 995"/>
                    <a:gd name="T4" fmla="*/ 670 w 670"/>
                    <a:gd name="T5" fmla="*/ 72 h 995"/>
                    <a:gd name="T6" fmla="*/ 670 w 670"/>
                    <a:gd name="T7" fmla="*/ 0 h 995"/>
                    <a:gd name="T8" fmla="*/ 0 w 670"/>
                    <a:gd name="T9" fmla="*/ 995 h 995"/>
                    <a:gd name="T10" fmla="*/ 24 w 670"/>
                    <a:gd name="T11" fmla="*/ 995 h 995"/>
                    <a:gd name="T12" fmla="*/ 24 w 670"/>
                    <a:gd name="T13" fmla="*/ 995 h 99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70" h="995">
                      <a:moveTo>
                        <a:pt x="24" y="995"/>
                      </a:moveTo>
                      <a:lnTo>
                        <a:pt x="48" y="995"/>
                      </a:lnTo>
                      <a:lnTo>
                        <a:pt x="670" y="72"/>
                      </a:lnTo>
                      <a:lnTo>
                        <a:pt x="670" y="0"/>
                      </a:lnTo>
                      <a:lnTo>
                        <a:pt x="0" y="995"/>
                      </a:lnTo>
                      <a:lnTo>
                        <a:pt x="24" y="995"/>
                      </a:lnTo>
                      <a:lnTo>
                        <a:pt x="24" y="99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59438" name="Group 46"/>
              <p:cNvGrpSpPr>
                <a:grpSpLocks/>
              </p:cNvGrpSpPr>
              <p:nvPr/>
            </p:nvGrpSpPr>
            <p:grpSpPr bwMode="auto">
              <a:xfrm>
                <a:off x="0" y="558"/>
                <a:ext cx="5758" cy="487"/>
                <a:chOff x="0" y="558"/>
                <a:chExt cx="5758" cy="487"/>
              </a:xfrm>
            </p:grpSpPr>
            <p:sp>
              <p:nvSpPr>
                <p:cNvPr id="59439" name="Freeform 47"/>
                <p:cNvSpPr>
                  <a:spLocks/>
                </p:cNvSpPr>
                <p:nvPr/>
              </p:nvSpPr>
              <p:spPr bwMode="hidden">
                <a:xfrm>
                  <a:off x="0" y="618"/>
                  <a:ext cx="306" cy="427"/>
                </a:xfrm>
                <a:custGeom>
                  <a:avLst/>
                  <a:gdLst>
                    <a:gd name="T0" fmla="*/ 281 w 305"/>
                    <a:gd name="T1" fmla="*/ 426 h 426"/>
                    <a:gd name="T2" fmla="*/ 305 w 305"/>
                    <a:gd name="T3" fmla="*/ 426 h 426"/>
                    <a:gd name="T4" fmla="*/ 0 w 305"/>
                    <a:gd name="T5" fmla="*/ 0 h 426"/>
                    <a:gd name="T6" fmla="*/ 0 w 305"/>
                    <a:gd name="T7" fmla="*/ 66 h 426"/>
                    <a:gd name="T8" fmla="*/ 251 w 305"/>
                    <a:gd name="T9" fmla="*/ 426 h 426"/>
                    <a:gd name="T10" fmla="*/ 281 w 305"/>
                    <a:gd name="T11" fmla="*/ 426 h 426"/>
                    <a:gd name="T12" fmla="*/ 281 w 305"/>
                    <a:gd name="T13" fmla="*/ 426 h 42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05" h="426">
                      <a:moveTo>
                        <a:pt x="281" y="426"/>
                      </a:moveTo>
                      <a:lnTo>
                        <a:pt x="305" y="426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251" y="426"/>
                      </a:lnTo>
                      <a:lnTo>
                        <a:pt x="281" y="426"/>
                      </a:lnTo>
                      <a:lnTo>
                        <a:pt x="281" y="4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40" name="Freeform 48"/>
                <p:cNvSpPr>
                  <a:spLocks/>
                </p:cNvSpPr>
                <p:nvPr/>
              </p:nvSpPr>
              <p:spPr bwMode="hidden">
                <a:xfrm>
                  <a:off x="5410" y="558"/>
                  <a:ext cx="348" cy="487"/>
                </a:xfrm>
                <a:custGeom>
                  <a:avLst/>
                  <a:gdLst>
                    <a:gd name="T0" fmla="*/ 24 w 347"/>
                    <a:gd name="T1" fmla="*/ 486 h 486"/>
                    <a:gd name="T2" fmla="*/ 48 w 347"/>
                    <a:gd name="T3" fmla="*/ 486 h 486"/>
                    <a:gd name="T4" fmla="*/ 347 w 347"/>
                    <a:gd name="T5" fmla="*/ 72 h 486"/>
                    <a:gd name="T6" fmla="*/ 347 w 347"/>
                    <a:gd name="T7" fmla="*/ 0 h 486"/>
                    <a:gd name="T8" fmla="*/ 0 w 347"/>
                    <a:gd name="T9" fmla="*/ 486 h 486"/>
                    <a:gd name="T10" fmla="*/ 24 w 347"/>
                    <a:gd name="T11" fmla="*/ 486 h 486"/>
                    <a:gd name="T12" fmla="*/ 24 w 347"/>
                    <a:gd name="T13" fmla="*/ 486 h 4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47" h="486">
                      <a:moveTo>
                        <a:pt x="24" y="486"/>
                      </a:moveTo>
                      <a:lnTo>
                        <a:pt x="48" y="486"/>
                      </a:lnTo>
                      <a:lnTo>
                        <a:pt x="347" y="72"/>
                      </a:lnTo>
                      <a:lnTo>
                        <a:pt x="347" y="0"/>
                      </a:lnTo>
                      <a:lnTo>
                        <a:pt x="0" y="486"/>
                      </a:lnTo>
                      <a:lnTo>
                        <a:pt x="24" y="486"/>
                      </a:lnTo>
                      <a:lnTo>
                        <a:pt x="24" y="48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59441" name="Group 49"/>
              <p:cNvGrpSpPr>
                <a:grpSpLocks/>
              </p:cNvGrpSpPr>
              <p:nvPr/>
            </p:nvGrpSpPr>
            <p:grpSpPr bwMode="auto">
              <a:xfrm>
                <a:off x="264" y="1039"/>
                <a:ext cx="5200" cy="3280"/>
                <a:chOff x="264" y="1039"/>
                <a:chExt cx="5200" cy="3280"/>
              </a:xfrm>
            </p:grpSpPr>
            <p:sp>
              <p:nvSpPr>
                <p:cNvPr id="59442" name="Freeform 50"/>
                <p:cNvSpPr>
                  <a:spLocks/>
                </p:cNvSpPr>
                <p:nvPr/>
              </p:nvSpPr>
              <p:spPr bwMode="hidden">
                <a:xfrm>
                  <a:off x="2849" y="1039"/>
                  <a:ext cx="42" cy="3280"/>
                </a:xfrm>
                <a:custGeom>
                  <a:avLst/>
                  <a:gdLst>
                    <a:gd name="T0" fmla="*/ 18 w 42"/>
                    <a:gd name="T1" fmla="*/ 0 h 3273"/>
                    <a:gd name="T2" fmla="*/ 0 w 42"/>
                    <a:gd name="T3" fmla="*/ 0 h 3273"/>
                    <a:gd name="T4" fmla="*/ 0 w 42"/>
                    <a:gd name="T5" fmla="*/ 3273 h 3273"/>
                    <a:gd name="T6" fmla="*/ 42 w 42"/>
                    <a:gd name="T7" fmla="*/ 3273 h 3273"/>
                    <a:gd name="T8" fmla="*/ 42 w 42"/>
                    <a:gd name="T9" fmla="*/ 0 h 3273"/>
                    <a:gd name="T10" fmla="*/ 18 w 42"/>
                    <a:gd name="T11" fmla="*/ 0 h 3273"/>
                    <a:gd name="T12" fmla="*/ 18 w 42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2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43" name="Freeform 51"/>
                <p:cNvSpPr>
                  <a:spLocks/>
                </p:cNvSpPr>
                <p:nvPr/>
              </p:nvSpPr>
              <p:spPr bwMode="hidden">
                <a:xfrm>
                  <a:off x="2154" y="1039"/>
                  <a:ext cx="401" cy="3280"/>
                </a:xfrm>
                <a:custGeom>
                  <a:avLst/>
                  <a:gdLst>
                    <a:gd name="T0" fmla="*/ 376 w 400"/>
                    <a:gd name="T1" fmla="*/ 0 h 3273"/>
                    <a:gd name="T2" fmla="*/ 358 w 400"/>
                    <a:gd name="T3" fmla="*/ 0 h 3273"/>
                    <a:gd name="T4" fmla="*/ 0 w 400"/>
                    <a:gd name="T5" fmla="*/ 3273 h 3273"/>
                    <a:gd name="T6" fmla="*/ 41 w 400"/>
                    <a:gd name="T7" fmla="*/ 3273 h 3273"/>
                    <a:gd name="T8" fmla="*/ 400 w 400"/>
                    <a:gd name="T9" fmla="*/ 0 h 3273"/>
                    <a:gd name="T10" fmla="*/ 376 w 400"/>
                    <a:gd name="T11" fmla="*/ 0 h 3273"/>
                    <a:gd name="T12" fmla="*/ 376 w 400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00" h="3273">
                      <a:moveTo>
                        <a:pt x="376" y="0"/>
                      </a:moveTo>
                      <a:lnTo>
                        <a:pt x="358" y="0"/>
                      </a:lnTo>
                      <a:lnTo>
                        <a:pt x="0" y="3273"/>
                      </a:lnTo>
                      <a:lnTo>
                        <a:pt x="41" y="3273"/>
                      </a:lnTo>
                      <a:lnTo>
                        <a:pt x="400" y="0"/>
                      </a:lnTo>
                      <a:lnTo>
                        <a:pt x="376" y="0"/>
                      </a:lnTo>
                      <a:lnTo>
                        <a:pt x="37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44" name="Freeform 52"/>
                <p:cNvSpPr>
                  <a:spLocks/>
                </p:cNvSpPr>
                <p:nvPr/>
              </p:nvSpPr>
              <p:spPr bwMode="hidden">
                <a:xfrm>
                  <a:off x="1530" y="1039"/>
                  <a:ext cx="677" cy="3280"/>
                </a:xfrm>
                <a:custGeom>
                  <a:avLst/>
                  <a:gdLst>
                    <a:gd name="T0" fmla="*/ 657 w 675"/>
                    <a:gd name="T1" fmla="*/ 0 h 3273"/>
                    <a:gd name="T2" fmla="*/ 639 w 675"/>
                    <a:gd name="T3" fmla="*/ 0 h 3273"/>
                    <a:gd name="T4" fmla="*/ 0 w 675"/>
                    <a:gd name="T5" fmla="*/ 3273 h 3273"/>
                    <a:gd name="T6" fmla="*/ 42 w 675"/>
                    <a:gd name="T7" fmla="*/ 3273 h 3273"/>
                    <a:gd name="T8" fmla="*/ 675 w 675"/>
                    <a:gd name="T9" fmla="*/ 0 h 3273"/>
                    <a:gd name="T10" fmla="*/ 657 w 675"/>
                    <a:gd name="T11" fmla="*/ 0 h 3273"/>
                    <a:gd name="T12" fmla="*/ 657 w 675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75" h="3273">
                      <a:moveTo>
                        <a:pt x="657" y="0"/>
                      </a:moveTo>
                      <a:lnTo>
                        <a:pt x="639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675" y="0"/>
                      </a:lnTo>
                      <a:lnTo>
                        <a:pt x="657" y="0"/>
                      </a:lnTo>
                      <a:lnTo>
                        <a:pt x="657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45" name="Freeform 53"/>
                <p:cNvSpPr>
                  <a:spLocks/>
                </p:cNvSpPr>
                <p:nvPr/>
              </p:nvSpPr>
              <p:spPr bwMode="hidden">
                <a:xfrm>
                  <a:off x="876" y="1039"/>
                  <a:ext cx="1031" cy="3280"/>
                </a:xfrm>
                <a:custGeom>
                  <a:avLst/>
                  <a:gdLst>
                    <a:gd name="T0" fmla="*/ 1013 w 1031"/>
                    <a:gd name="T1" fmla="*/ 0 h 3280"/>
                    <a:gd name="T2" fmla="*/ 990 w 1031"/>
                    <a:gd name="T3" fmla="*/ 0 h 3280"/>
                    <a:gd name="T4" fmla="*/ 0 w 1031"/>
                    <a:gd name="T5" fmla="*/ 3280 h 3280"/>
                    <a:gd name="T6" fmla="*/ 42 w 1031"/>
                    <a:gd name="T7" fmla="*/ 3280 h 3280"/>
                    <a:gd name="T8" fmla="*/ 1031 w 1031"/>
                    <a:gd name="T9" fmla="*/ 4 h 3280"/>
                    <a:gd name="T10" fmla="*/ 1013 w 1031"/>
                    <a:gd name="T11" fmla="*/ 0 h 3280"/>
                    <a:gd name="T12" fmla="*/ 1013 w 1031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31" h="3280">
                      <a:moveTo>
                        <a:pt x="1013" y="0"/>
                      </a:moveTo>
                      <a:lnTo>
                        <a:pt x="990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031" y="4"/>
                      </a:lnTo>
                      <a:lnTo>
                        <a:pt x="1013" y="0"/>
                      </a:lnTo>
                      <a:lnTo>
                        <a:pt x="101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46" name="Freeform 54"/>
                <p:cNvSpPr>
                  <a:spLocks/>
                </p:cNvSpPr>
                <p:nvPr/>
              </p:nvSpPr>
              <p:spPr bwMode="hidden">
                <a:xfrm>
                  <a:off x="264" y="1039"/>
                  <a:ext cx="1319" cy="3280"/>
                </a:xfrm>
                <a:custGeom>
                  <a:avLst/>
                  <a:gdLst>
                    <a:gd name="T0" fmla="*/ 1296 w 1319"/>
                    <a:gd name="T1" fmla="*/ 0 h 3280"/>
                    <a:gd name="T2" fmla="*/ 1278 w 1319"/>
                    <a:gd name="T3" fmla="*/ 0 h 3280"/>
                    <a:gd name="T4" fmla="*/ 0 w 1319"/>
                    <a:gd name="T5" fmla="*/ 3280 h 3280"/>
                    <a:gd name="T6" fmla="*/ 42 w 1319"/>
                    <a:gd name="T7" fmla="*/ 3280 h 3280"/>
                    <a:gd name="T8" fmla="*/ 1319 w 1319"/>
                    <a:gd name="T9" fmla="*/ 5 h 3280"/>
                    <a:gd name="T10" fmla="*/ 1296 w 1319"/>
                    <a:gd name="T11" fmla="*/ 0 h 3280"/>
                    <a:gd name="T12" fmla="*/ 1296 w 1319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319" h="3280">
                      <a:moveTo>
                        <a:pt x="1296" y="0"/>
                      </a:moveTo>
                      <a:lnTo>
                        <a:pt x="1278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319" y="5"/>
                      </a:lnTo>
                      <a:lnTo>
                        <a:pt x="1296" y="0"/>
                      </a:lnTo>
                      <a:lnTo>
                        <a:pt x="129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47" name="Freeform 55"/>
                <p:cNvSpPr>
                  <a:spLocks/>
                </p:cNvSpPr>
                <p:nvPr/>
              </p:nvSpPr>
              <p:spPr bwMode="hidden">
                <a:xfrm>
                  <a:off x="3191" y="1039"/>
                  <a:ext cx="402" cy="3280"/>
                </a:xfrm>
                <a:custGeom>
                  <a:avLst/>
                  <a:gdLst>
                    <a:gd name="T0" fmla="*/ 18 w 401"/>
                    <a:gd name="T1" fmla="*/ 0 h 3273"/>
                    <a:gd name="T2" fmla="*/ 0 w 401"/>
                    <a:gd name="T3" fmla="*/ 0 h 3273"/>
                    <a:gd name="T4" fmla="*/ 359 w 401"/>
                    <a:gd name="T5" fmla="*/ 3273 h 3273"/>
                    <a:gd name="T6" fmla="*/ 401 w 401"/>
                    <a:gd name="T7" fmla="*/ 3273 h 3273"/>
                    <a:gd name="T8" fmla="*/ 42 w 401"/>
                    <a:gd name="T9" fmla="*/ 0 h 3273"/>
                    <a:gd name="T10" fmla="*/ 18 w 401"/>
                    <a:gd name="T11" fmla="*/ 0 h 3273"/>
                    <a:gd name="T12" fmla="*/ 18 w 401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01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359" y="3273"/>
                      </a:lnTo>
                      <a:lnTo>
                        <a:pt x="401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48" name="Freeform 56"/>
                <p:cNvSpPr>
                  <a:spLocks/>
                </p:cNvSpPr>
                <p:nvPr/>
              </p:nvSpPr>
              <p:spPr bwMode="hidden">
                <a:xfrm>
                  <a:off x="3533" y="1039"/>
                  <a:ext cx="677" cy="3280"/>
                </a:xfrm>
                <a:custGeom>
                  <a:avLst/>
                  <a:gdLst>
                    <a:gd name="T0" fmla="*/ 18 w 675"/>
                    <a:gd name="T1" fmla="*/ 0 h 3273"/>
                    <a:gd name="T2" fmla="*/ 0 w 675"/>
                    <a:gd name="T3" fmla="*/ 0 h 3273"/>
                    <a:gd name="T4" fmla="*/ 640 w 675"/>
                    <a:gd name="T5" fmla="*/ 3273 h 3273"/>
                    <a:gd name="T6" fmla="*/ 675 w 675"/>
                    <a:gd name="T7" fmla="*/ 3273 h 3273"/>
                    <a:gd name="T8" fmla="*/ 36 w 675"/>
                    <a:gd name="T9" fmla="*/ 0 h 3273"/>
                    <a:gd name="T10" fmla="*/ 18 w 675"/>
                    <a:gd name="T11" fmla="*/ 0 h 3273"/>
                    <a:gd name="T12" fmla="*/ 18 w 675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75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640" y="3273"/>
                      </a:lnTo>
                      <a:lnTo>
                        <a:pt x="675" y="3273"/>
                      </a:lnTo>
                      <a:lnTo>
                        <a:pt x="36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49" name="Freeform 57"/>
                <p:cNvSpPr>
                  <a:spLocks/>
                </p:cNvSpPr>
                <p:nvPr/>
              </p:nvSpPr>
              <p:spPr bwMode="hidden">
                <a:xfrm>
                  <a:off x="3822" y="1039"/>
                  <a:ext cx="1036" cy="3280"/>
                </a:xfrm>
                <a:custGeom>
                  <a:avLst/>
                  <a:gdLst>
                    <a:gd name="T0" fmla="*/ 23 w 1036"/>
                    <a:gd name="T1" fmla="*/ 0 h 3280"/>
                    <a:gd name="T2" fmla="*/ 0 w 1036"/>
                    <a:gd name="T3" fmla="*/ 5 h 3280"/>
                    <a:gd name="T4" fmla="*/ 994 w 1036"/>
                    <a:gd name="T5" fmla="*/ 3280 h 3280"/>
                    <a:gd name="T6" fmla="*/ 1036 w 1036"/>
                    <a:gd name="T7" fmla="*/ 3280 h 3280"/>
                    <a:gd name="T8" fmla="*/ 41 w 1036"/>
                    <a:gd name="T9" fmla="*/ 0 h 3280"/>
                    <a:gd name="T10" fmla="*/ 23 w 1036"/>
                    <a:gd name="T11" fmla="*/ 0 h 3280"/>
                    <a:gd name="T12" fmla="*/ 23 w 1036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36" h="3280">
                      <a:moveTo>
                        <a:pt x="23" y="0"/>
                      </a:moveTo>
                      <a:lnTo>
                        <a:pt x="0" y="5"/>
                      </a:lnTo>
                      <a:lnTo>
                        <a:pt x="994" y="3280"/>
                      </a:lnTo>
                      <a:lnTo>
                        <a:pt x="1036" y="3280"/>
                      </a:lnTo>
                      <a:lnTo>
                        <a:pt x="41" y="0"/>
                      </a:lnTo>
                      <a:lnTo>
                        <a:pt x="23" y="0"/>
                      </a:lnTo>
                      <a:lnTo>
                        <a:pt x="2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9450" name="Freeform 58"/>
                <p:cNvSpPr>
                  <a:spLocks/>
                </p:cNvSpPr>
                <p:nvPr/>
              </p:nvSpPr>
              <p:spPr bwMode="hidden">
                <a:xfrm>
                  <a:off x="4137" y="1039"/>
                  <a:ext cx="1327" cy="3280"/>
                </a:xfrm>
                <a:custGeom>
                  <a:avLst/>
                  <a:gdLst>
                    <a:gd name="T0" fmla="*/ 20 w 1327"/>
                    <a:gd name="T1" fmla="*/ 0 h 3280"/>
                    <a:gd name="T2" fmla="*/ 0 w 1327"/>
                    <a:gd name="T3" fmla="*/ 7 h 3280"/>
                    <a:gd name="T4" fmla="*/ 1285 w 1327"/>
                    <a:gd name="T5" fmla="*/ 3280 h 3280"/>
                    <a:gd name="T6" fmla="*/ 1327 w 1327"/>
                    <a:gd name="T7" fmla="*/ 3280 h 3280"/>
                    <a:gd name="T8" fmla="*/ 43 w 1327"/>
                    <a:gd name="T9" fmla="*/ 0 h 3280"/>
                    <a:gd name="T10" fmla="*/ 20 w 1327"/>
                    <a:gd name="T11" fmla="*/ 0 h 3280"/>
                    <a:gd name="T12" fmla="*/ 20 w 1327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327" h="3280">
                      <a:moveTo>
                        <a:pt x="20" y="0"/>
                      </a:moveTo>
                      <a:lnTo>
                        <a:pt x="0" y="7"/>
                      </a:lnTo>
                      <a:lnTo>
                        <a:pt x="1285" y="3280"/>
                      </a:lnTo>
                      <a:lnTo>
                        <a:pt x="1327" y="3280"/>
                      </a:lnTo>
                      <a:lnTo>
                        <a:pt x="43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59451" name="Freeform 59"/>
              <p:cNvSpPr>
                <a:spLocks/>
              </p:cNvSpPr>
              <p:nvPr/>
            </p:nvSpPr>
            <p:spPr bwMode="hidden">
              <a:xfrm>
                <a:off x="0" y="1039"/>
                <a:ext cx="1254" cy="2632"/>
              </a:xfrm>
              <a:custGeom>
                <a:avLst/>
                <a:gdLst>
                  <a:gd name="T0" fmla="*/ 1236 w 1254"/>
                  <a:gd name="T1" fmla="*/ 0 h 2632"/>
                  <a:gd name="T2" fmla="*/ 1212 w 1254"/>
                  <a:gd name="T3" fmla="*/ 0 h 2632"/>
                  <a:gd name="T4" fmla="*/ 0 w 1254"/>
                  <a:gd name="T5" fmla="*/ 2542 h 2632"/>
                  <a:gd name="T6" fmla="*/ 0 w 1254"/>
                  <a:gd name="T7" fmla="*/ 2632 h 2632"/>
                  <a:gd name="T8" fmla="*/ 1254 w 1254"/>
                  <a:gd name="T9" fmla="*/ 7 h 2632"/>
                  <a:gd name="T10" fmla="*/ 1236 w 1254"/>
                  <a:gd name="T11" fmla="*/ 0 h 2632"/>
                  <a:gd name="T12" fmla="*/ 1236 w 1254"/>
                  <a:gd name="T13" fmla="*/ 0 h 26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4" h="2632">
                    <a:moveTo>
                      <a:pt x="1236" y="0"/>
                    </a:moveTo>
                    <a:lnTo>
                      <a:pt x="1212" y="0"/>
                    </a:lnTo>
                    <a:lnTo>
                      <a:pt x="0" y="2542"/>
                    </a:lnTo>
                    <a:lnTo>
                      <a:pt x="0" y="2632"/>
                    </a:lnTo>
                    <a:lnTo>
                      <a:pt x="1254" y="7"/>
                    </a:lnTo>
                    <a:lnTo>
                      <a:pt x="1236" y="0"/>
                    </a:lnTo>
                    <a:lnTo>
                      <a:pt x="12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52" name="Freeform 60"/>
              <p:cNvSpPr>
                <a:spLocks/>
              </p:cNvSpPr>
              <p:nvPr/>
            </p:nvSpPr>
            <p:spPr bwMode="hidden">
              <a:xfrm>
                <a:off x="0" y="1039"/>
                <a:ext cx="948" cy="1676"/>
              </a:xfrm>
              <a:custGeom>
                <a:avLst/>
                <a:gdLst>
                  <a:gd name="T0" fmla="*/ 930 w 948"/>
                  <a:gd name="T1" fmla="*/ 0 h 1676"/>
                  <a:gd name="T2" fmla="*/ 906 w 948"/>
                  <a:gd name="T3" fmla="*/ 0 h 1676"/>
                  <a:gd name="T4" fmla="*/ 0 w 948"/>
                  <a:gd name="T5" fmla="*/ 1593 h 1676"/>
                  <a:gd name="T6" fmla="*/ 0 w 948"/>
                  <a:gd name="T7" fmla="*/ 1676 h 1676"/>
                  <a:gd name="T8" fmla="*/ 948 w 948"/>
                  <a:gd name="T9" fmla="*/ 5 h 1676"/>
                  <a:gd name="T10" fmla="*/ 930 w 948"/>
                  <a:gd name="T11" fmla="*/ 0 h 1676"/>
                  <a:gd name="T12" fmla="*/ 930 w 948"/>
                  <a:gd name="T13" fmla="*/ 0 h 16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48" h="1676">
                    <a:moveTo>
                      <a:pt x="930" y="0"/>
                    </a:moveTo>
                    <a:lnTo>
                      <a:pt x="906" y="0"/>
                    </a:lnTo>
                    <a:lnTo>
                      <a:pt x="0" y="1593"/>
                    </a:lnTo>
                    <a:lnTo>
                      <a:pt x="0" y="1676"/>
                    </a:lnTo>
                    <a:lnTo>
                      <a:pt x="948" y="5"/>
                    </a:lnTo>
                    <a:lnTo>
                      <a:pt x="930" y="0"/>
                    </a:lnTo>
                    <a:lnTo>
                      <a:pt x="93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53" name="Freeform 61"/>
              <p:cNvSpPr>
                <a:spLocks/>
              </p:cNvSpPr>
              <p:nvPr/>
            </p:nvSpPr>
            <p:spPr bwMode="hidden">
              <a:xfrm>
                <a:off x="0" y="1039"/>
                <a:ext cx="629" cy="937"/>
              </a:xfrm>
              <a:custGeom>
                <a:avLst/>
                <a:gdLst>
                  <a:gd name="T0" fmla="*/ 606 w 629"/>
                  <a:gd name="T1" fmla="*/ 0 h 937"/>
                  <a:gd name="T2" fmla="*/ 582 w 629"/>
                  <a:gd name="T3" fmla="*/ 0 h 937"/>
                  <a:gd name="T4" fmla="*/ 0 w 629"/>
                  <a:gd name="T5" fmla="*/ 871 h 937"/>
                  <a:gd name="T6" fmla="*/ 0 w 629"/>
                  <a:gd name="T7" fmla="*/ 937 h 937"/>
                  <a:gd name="T8" fmla="*/ 629 w 629"/>
                  <a:gd name="T9" fmla="*/ 4 h 937"/>
                  <a:gd name="T10" fmla="*/ 606 w 629"/>
                  <a:gd name="T11" fmla="*/ 0 h 937"/>
                  <a:gd name="T12" fmla="*/ 606 w 629"/>
                  <a:gd name="T13" fmla="*/ 0 h 9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9" h="937">
                    <a:moveTo>
                      <a:pt x="606" y="0"/>
                    </a:moveTo>
                    <a:lnTo>
                      <a:pt x="582" y="0"/>
                    </a:lnTo>
                    <a:lnTo>
                      <a:pt x="0" y="871"/>
                    </a:lnTo>
                    <a:lnTo>
                      <a:pt x="0" y="937"/>
                    </a:lnTo>
                    <a:lnTo>
                      <a:pt x="629" y="4"/>
                    </a:lnTo>
                    <a:lnTo>
                      <a:pt x="606" y="0"/>
                    </a:lnTo>
                    <a:lnTo>
                      <a:pt x="60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54" name="Freeform 62"/>
              <p:cNvSpPr>
                <a:spLocks/>
              </p:cNvSpPr>
              <p:nvPr/>
            </p:nvSpPr>
            <p:spPr bwMode="hidden">
              <a:xfrm>
                <a:off x="0" y="1039"/>
                <a:ext cx="305" cy="427"/>
              </a:xfrm>
              <a:custGeom>
                <a:avLst/>
                <a:gdLst>
                  <a:gd name="T0" fmla="*/ 282 w 305"/>
                  <a:gd name="T1" fmla="*/ 0 h 427"/>
                  <a:gd name="T2" fmla="*/ 252 w 305"/>
                  <a:gd name="T3" fmla="*/ 0 h 427"/>
                  <a:gd name="T4" fmla="*/ 0 w 305"/>
                  <a:gd name="T5" fmla="*/ 361 h 427"/>
                  <a:gd name="T6" fmla="*/ 0 w 305"/>
                  <a:gd name="T7" fmla="*/ 427 h 427"/>
                  <a:gd name="T8" fmla="*/ 305 w 305"/>
                  <a:gd name="T9" fmla="*/ 5 h 427"/>
                  <a:gd name="T10" fmla="*/ 282 w 305"/>
                  <a:gd name="T11" fmla="*/ 0 h 427"/>
                  <a:gd name="T12" fmla="*/ 282 w 305"/>
                  <a:gd name="T13" fmla="*/ 0 h 4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5" h="427">
                    <a:moveTo>
                      <a:pt x="282" y="0"/>
                    </a:moveTo>
                    <a:lnTo>
                      <a:pt x="252" y="0"/>
                    </a:lnTo>
                    <a:lnTo>
                      <a:pt x="0" y="361"/>
                    </a:lnTo>
                    <a:lnTo>
                      <a:pt x="0" y="427"/>
                    </a:lnTo>
                    <a:lnTo>
                      <a:pt x="305" y="5"/>
                    </a:lnTo>
                    <a:lnTo>
                      <a:pt x="282" y="0"/>
                    </a:ln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55" name="Freeform 63"/>
              <p:cNvSpPr>
                <a:spLocks/>
              </p:cNvSpPr>
              <p:nvPr/>
            </p:nvSpPr>
            <p:spPr bwMode="hidden">
              <a:xfrm>
                <a:off x="4481" y="1039"/>
                <a:ext cx="1277" cy="2686"/>
              </a:xfrm>
              <a:custGeom>
                <a:avLst/>
                <a:gdLst>
                  <a:gd name="T0" fmla="*/ 41 w 1277"/>
                  <a:gd name="T1" fmla="*/ 0 h 2686"/>
                  <a:gd name="T2" fmla="*/ 17 w 1277"/>
                  <a:gd name="T3" fmla="*/ 0 h 2686"/>
                  <a:gd name="T4" fmla="*/ 0 w 1277"/>
                  <a:gd name="T5" fmla="*/ 4 h 2686"/>
                  <a:gd name="T6" fmla="*/ 1277 w 1277"/>
                  <a:gd name="T7" fmla="*/ 2686 h 2686"/>
                  <a:gd name="T8" fmla="*/ 1277 w 1277"/>
                  <a:gd name="T9" fmla="*/ 2596 h 2686"/>
                  <a:gd name="T10" fmla="*/ 41 w 1277"/>
                  <a:gd name="T11" fmla="*/ 0 h 2686"/>
                  <a:gd name="T12" fmla="*/ 41 w 1277"/>
                  <a:gd name="T13" fmla="*/ 0 h 26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77" h="2686">
                    <a:moveTo>
                      <a:pt x="41" y="0"/>
                    </a:moveTo>
                    <a:lnTo>
                      <a:pt x="17" y="0"/>
                    </a:lnTo>
                    <a:lnTo>
                      <a:pt x="0" y="4"/>
                    </a:lnTo>
                    <a:lnTo>
                      <a:pt x="1277" y="2686"/>
                    </a:lnTo>
                    <a:lnTo>
                      <a:pt x="1277" y="2596"/>
                    </a:lnTo>
                    <a:lnTo>
                      <a:pt x="41" y="0"/>
                    </a:lnTo>
                    <a:lnTo>
                      <a:pt x="4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56" name="Freeform 64"/>
              <p:cNvSpPr>
                <a:spLocks/>
              </p:cNvSpPr>
              <p:nvPr/>
            </p:nvSpPr>
            <p:spPr bwMode="hidden">
              <a:xfrm>
                <a:off x="4770" y="1039"/>
                <a:ext cx="988" cy="1730"/>
              </a:xfrm>
              <a:custGeom>
                <a:avLst/>
                <a:gdLst>
                  <a:gd name="T0" fmla="*/ 16 w 988"/>
                  <a:gd name="T1" fmla="*/ 0 h 1730"/>
                  <a:gd name="T2" fmla="*/ 0 w 988"/>
                  <a:gd name="T3" fmla="*/ 7 h 1730"/>
                  <a:gd name="T4" fmla="*/ 988 w 988"/>
                  <a:gd name="T5" fmla="*/ 1730 h 1730"/>
                  <a:gd name="T6" fmla="*/ 988 w 988"/>
                  <a:gd name="T7" fmla="*/ 1653 h 1730"/>
                  <a:gd name="T8" fmla="*/ 40 w 988"/>
                  <a:gd name="T9" fmla="*/ 0 h 1730"/>
                  <a:gd name="T10" fmla="*/ 16 w 988"/>
                  <a:gd name="T11" fmla="*/ 0 h 1730"/>
                  <a:gd name="T12" fmla="*/ 16 w 988"/>
                  <a:gd name="T13" fmla="*/ 0 h 17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88" h="1730">
                    <a:moveTo>
                      <a:pt x="16" y="0"/>
                    </a:moveTo>
                    <a:lnTo>
                      <a:pt x="0" y="7"/>
                    </a:lnTo>
                    <a:lnTo>
                      <a:pt x="988" y="1730"/>
                    </a:lnTo>
                    <a:lnTo>
                      <a:pt x="988" y="1653"/>
                    </a:lnTo>
                    <a:lnTo>
                      <a:pt x="40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57" name="Freeform 65"/>
              <p:cNvSpPr>
                <a:spLocks/>
              </p:cNvSpPr>
              <p:nvPr/>
            </p:nvSpPr>
            <p:spPr bwMode="hidden">
              <a:xfrm>
                <a:off x="5088" y="1039"/>
                <a:ext cx="670" cy="997"/>
              </a:xfrm>
              <a:custGeom>
                <a:avLst/>
                <a:gdLst>
                  <a:gd name="T0" fmla="*/ 22 w 670"/>
                  <a:gd name="T1" fmla="*/ 0 h 997"/>
                  <a:gd name="T2" fmla="*/ 0 w 670"/>
                  <a:gd name="T3" fmla="*/ 4 h 997"/>
                  <a:gd name="T4" fmla="*/ 670 w 670"/>
                  <a:gd name="T5" fmla="*/ 997 h 997"/>
                  <a:gd name="T6" fmla="*/ 670 w 670"/>
                  <a:gd name="T7" fmla="*/ 925 h 997"/>
                  <a:gd name="T8" fmla="*/ 46 w 670"/>
                  <a:gd name="T9" fmla="*/ 0 h 997"/>
                  <a:gd name="T10" fmla="*/ 22 w 670"/>
                  <a:gd name="T11" fmla="*/ 0 h 997"/>
                  <a:gd name="T12" fmla="*/ 22 w 670"/>
                  <a:gd name="T13" fmla="*/ 0 h 9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70" h="997">
                    <a:moveTo>
                      <a:pt x="22" y="0"/>
                    </a:moveTo>
                    <a:lnTo>
                      <a:pt x="0" y="4"/>
                    </a:lnTo>
                    <a:lnTo>
                      <a:pt x="670" y="997"/>
                    </a:lnTo>
                    <a:lnTo>
                      <a:pt x="670" y="92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9458" name="Freeform 66"/>
              <p:cNvSpPr>
                <a:spLocks/>
              </p:cNvSpPr>
              <p:nvPr/>
            </p:nvSpPr>
            <p:spPr bwMode="hidden">
              <a:xfrm>
                <a:off x="5412" y="1039"/>
                <a:ext cx="346" cy="487"/>
              </a:xfrm>
              <a:custGeom>
                <a:avLst/>
                <a:gdLst>
                  <a:gd name="T0" fmla="*/ 22 w 346"/>
                  <a:gd name="T1" fmla="*/ 0 h 487"/>
                  <a:gd name="T2" fmla="*/ 0 w 346"/>
                  <a:gd name="T3" fmla="*/ 7 h 487"/>
                  <a:gd name="T4" fmla="*/ 346 w 346"/>
                  <a:gd name="T5" fmla="*/ 487 h 487"/>
                  <a:gd name="T6" fmla="*/ 346 w 346"/>
                  <a:gd name="T7" fmla="*/ 415 h 487"/>
                  <a:gd name="T8" fmla="*/ 46 w 346"/>
                  <a:gd name="T9" fmla="*/ 0 h 487"/>
                  <a:gd name="T10" fmla="*/ 22 w 346"/>
                  <a:gd name="T11" fmla="*/ 0 h 487"/>
                  <a:gd name="T12" fmla="*/ 22 w 346"/>
                  <a:gd name="T13" fmla="*/ 0 h 4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46" h="487">
                    <a:moveTo>
                      <a:pt x="22" y="0"/>
                    </a:moveTo>
                    <a:lnTo>
                      <a:pt x="0" y="7"/>
                    </a:lnTo>
                    <a:lnTo>
                      <a:pt x="346" y="487"/>
                    </a:lnTo>
                    <a:lnTo>
                      <a:pt x="346" y="41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59459" name="Rectangle 67"/>
          <p:cNvSpPr>
            <a:spLocks noGrp="1" noChangeArrowheads="1"/>
          </p:cNvSpPr>
          <p:nvPr>
            <p:ph type="ctrTitle" sz="quarter"/>
          </p:nvPr>
        </p:nvSpPr>
        <p:spPr>
          <a:xfrm>
            <a:off x="455613" y="1920875"/>
            <a:ext cx="8226425" cy="1736725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9460" name="Rectangle 6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59461" name="Rectangle 6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9462" name="Rectangle 7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9463" name="Rectangle 7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63CFA05-94CF-4CCF-8C13-A4ABABEDC73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0986E2-788F-4D3A-8E6A-46E023CE208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125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58FD45-A9E2-4766-8ACA-8B831FF1852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676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598613"/>
            <a:ext cx="40370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E9D3A8-ACBF-4CE3-95A1-11D7CD6B4A9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232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AA0187-49DB-4EB6-BA44-EA2EEEEF538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486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E17B46-E9BA-48DC-BDDB-FC3A3EB0F43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038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101092-21CD-444C-8BCE-C0A8C154B8A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728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FB4C00-3E01-4D49-BBD8-BD8A5B00A20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27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4D1F9A-91A5-4C64-8D5D-E2ABCC419B8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114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8B9778-7A8D-45FA-B8F3-A59434CE0BA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958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229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5613" y="273050"/>
            <a:ext cx="6018212" cy="58229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A618AC-2B0C-491F-855F-959CB0EE57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951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63529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370" name="Group 2"/>
          <p:cNvGrpSpPr>
            <a:grpSpLocks/>
          </p:cNvGrpSpPr>
          <p:nvPr/>
        </p:nvGrpSpPr>
        <p:grpSpPr bwMode="auto">
          <a:xfrm>
            <a:off x="0" y="0"/>
            <a:ext cx="9142413" cy="6856413"/>
            <a:chOff x="0" y="0"/>
            <a:chExt cx="5759" cy="4319"/>
          </a:xfrm>
        </p:grpSpPr>
        <p:sp>
          <p:nvSpPr>
            <p:cNvPr id="58371" name="Freeform 3"/>
            <p:cNvSpPr>
              <a:spLocks/>
            </p:cNvSpPr>
            <p:nvPr userDrawn="1"/>
          </p:nvSpPr>
          <p:spPr bwMode="hidden">
            <a:xfrm>
              <a:off x="0" y="0"/>
              <a:ext cx="5758" cy="1043"/>
            </a:xfrm>
            <a:custGeom>
              <a:avLst/>
              <a:gdLst>
                <a:gd name="T0" fmla="*/ 5740 w 5740"/>
                <a:gd name="T1" fmla="*/ 1043 h 1043"/>
                <a:gd name="T2" fmla="*/ 0 w 5740"/>
                <a:gd name="T3" fmla="*/ 1043 h 1043"/>
                <a:gd name="T4" fmla="*/ 0 w 5740"/>
                <a:gd name="T5" fmla="*/ 0 h 1043"/>
                <a:gd name="T6" fmla="*/ 5740 w 5740"/>
                <a:gd name="T7" fmla="*/ 0 h 1043"/>
                <a:gd name="T8" fmla="*/ 5740 w 5740"/>
                <a:gd name="T9" fmla="*/ 1043 h 1043"/>
                <a:gd name="T10" fmla="*/ 5740 w 5740"/>
                <a:gd name="T11" fmla="*/ 1043 h 10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043">
                  <a:moveTo>
                    <a:pt x="5740" y="1043"/>
                  </a:moveTo>
                  <a:lnTo>
                    <a:pt x="0" y="1043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1043"/>
                  </a:lnTo>
                  <a:lnTo>
                    <a:pt x="574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58372" name="Group 4"/>
            <p:cNvGrpSpPr>
              <a:grpSpLocks/>
            </p:cNvGrpSpPr>
            <p:nvPr userDrawn="1"/>
          </p:nvGrpSpPr>
          <p:grpSpPr bwMode="auto">
            <a:xfrm>
              <a:off x="0" y="0"/>
              <a:ext cx="5759" cy="4319"/>
              <a:chOff x="0" y="0"/>
              <a:chExt cx="5759" cy="4319"/>
            </a:xfrm>
          </p:grpSpPr>
          <p:sp>
            <p:nvSpPr>
              <p:cNvPr id="58373" name="Freeform 5"/>
              <p:cNvSpPr>
                <a:spLocks/>
              </p:cNvSpPr>
              <p:nvPr userDrawn="1"/>
            </p:nvSpPr>
            <p:spPr bwMode="hidden">
              <a:xfrm>
                <a:off x="1" y="1040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74" name="Freeform 6"/>
              <p:cNvSpPr>
                <a:spLocks/>
              </p:cNvSpPr>
              <p:nvPr userDrawn="1"/>
            </p:nvSpPr>
            <p:spPr bwMode="hidden">
              <a:xfrm>
                <a:off x="0" y="3988"/>
                <a:ext cx="5758" cy="42"/>
              </a:xfrm>
              <a:custGeom>
                <a:avLst/>
                <a:gdLst>
                  <a:gd name="T0" fmla="*/ 0 w 5740"/>
                  <a:gd name="T1" fmla="*/ 42 h 42"/>
                  <a:gd name="T2" fmla="*/ 5740 w 5740"/>
                  <a:gd name="T3" fmla="*/ 42 h 42"/>
                  <a:gd name="T4" fmla="*/ 5740 w 5740"/>
                  <a:gd name="T5" fmla="*/ 0 h 42"/>
                  <a:gd name="T6" fmla="*/ 0 w 5740"/>
                  <a:gd name="T7" fmla="*/ 0 h 42"/>
                  <a:gd name="T8" fmla="*/ 0 w 5740"/>
                  <a:gd name="T9" fmla="*/ 42 h 42"/>
                  <a:gd name="T10" fmla="*/ 0 w 5740"/>
                  <a:gd name="T11" fmla="*/ 4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42">
                    <a:moveTo>
                      <a:pt x="0" y="42"/>
                    </a:moveTo>
                    <a:lnTo>
                      <a:pt x="5740" y="42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42"/>
                    </a:lnTo>
                    <a:lnTo>
                      <a:pt x="0" y="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75" name="Freeform 7"/>
              <p:cNvSpPr>
                <a:spLocks/>
              </p:cNvSpPr>
              <p:nvPr userDrawn="1"/>
            </p:nvSpPr>
            <p:spPr bwMode="hidden">
              <a:xfrm>
                <a:off x="0" y="3665"/>
                <a:ext cx="5758" cy="30"/>
              </a:xfrm>
              <a:custGeom>
                <a:avLst/>
                <a:gdLst>
                  <a:gd name="T0" fmla="*/ 0 w 5740"/>
                  <a:gd name="T1" fmla="*/ 30 h 30"/>
                  <a:gd name="T2" fmla="*/ 5740 w 5740"/>
                  <a:gd name="T3" fmla="*/ 30 h 30"/>
                  <a:gd name="T4" fmla="*/ 5740 w 5740"/>
                  <a:gd name="T5" fmla="*/ 0 h 30"/>
                  <a:gd name="T6" fmla="*/ 0 w 5740"/>
                  <a:gd name="T7" fmla="*/ 0 h 30"/>
                  <a:gd name="T8" fmla="*/ 0 w 5740"/>
                  <a:gd name="T9" fmla="*/ 30 h 30"/>
                  <a:gd name="T10" fmla="*/ 0 w 5740"/>
                  <a:gd name="T11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76" name="Freeform 8"/>
              <p:cNvSpPr>
                <a:spLocks/>
              </p:cNvSpPr>
              <p:nvPr userDrawn="1"/>
            </p:nvSpPr>
            <p:spPr bwMode="hidden">
              <a:xfrm>
                <a:off x="0" y="3364"/>
                <a:ext cx="5758" cy="30"/>
              </a:xfrm>
              <a:custGeom>
                <a:avLst/>
                <a:gdLst>
                  <a:gd name="T0" fmla="*/ 0 w 5740"/>
                  <a:gd name="T1" fmla="*/ 30 h 30"/>
                  <a:gd name="T2" fmla="*/ 5740 w 5740"/>
                  <a:gd name="T3" fmla="*/ 30 h 30"/>
                  <a:gd name="T4" fmla="*/ 5740 w 5740"/>
                  <a:gd name="T5" fmla="*/ 0 h 30"/>
                  <a:gd name="T6" fmla="*/ 0 w 5740"/>
                  <a:gd name="T7" fmla="*/ 0 h 30"/>
                  <a:gd name="T8" fmla="*/ 0 w 5740"/>
                  <a:gd name="T9" fmla="*/ 30 h 30"/>
                  <a:gd name="T10" fmla="*/ 0 w 5740"/>
                  <a:gd name="T11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77" name="Freeform 9"/>
              <p:cNvSpPr>
                <a:spLocks/>
              </p:cNvSpPr>
              <p:nvPr userDrawn="1"/>
            </p:nvSpPr>
            <p:spPr bwMode="hidden">
              <a:xfrm>
                <a:off x="0" y="3105"/>
                <a:ext cx="5758" cy="31"/>
              </a:xfrm>
              <a:custGeom>
                <a:avLst/>
                <a:gdLst>
                  <a:gd name="T0" fmla="*/ 0 w 5740"/>
                  <a:gd name="T1" fmla="*/ 30 h 30"/>
                  <a:gd name="T2" fmla="*/ 5740 w 5740"/>
                  <a:gd name="T3" fmla="*/ 30 h 30"/>
                  <a:gd name="T4" fmla="*/ 5740 w 5740"/>
                  <a:gd name="T5" fmla="*/ 0 h 30"/>
                  <a:gd name="T6" fmla="*/ 0 w 5740"/>
                  <a:gd name="T7" fmla="*/ 0 h 30"/>
                  <a:gd name="T8" fmla="*/ 0 w 5740"/>
                  <a:gd name="T9" fmla="*/ 30 h 30"/>
                  <a:gd name="T10" fmla="*/ 0 w 5740"/>
                  <a:gd name="T11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78" name="Freeform 10"/>
              <p:cNvSpPr>
                <a:spLocks/>
              </p:cNvSpPr>
              <p:nvPr userDrawn="1"/>
            </p:nvSpPr>
            <p:spPr bwMode="hidden">
              <a:xfrm>
                <a:off x="0" y="2859"/>
                <a:ext cx="5758" cy="36"/>
              </a:xfrm>
              <a:custGeom>
                <a:avLst/>
                <a:gdLst>
                  <a:gd name="T0" fmla="*/ 5740 w 5740"/>
                  <a:gd name="T1" fmla="*/ 0 h 36"/>
                  <a:gd name="T2" fmla="*/ 0 w 5740"/>
                  <a:gd name="T3" fmla="*/ 0 h 36"/>
                  <a:gd name="T4" fmla="*/ 0 w 5740"/>
                  <a:gd name="T5" fmla="*/ 36 h 36"/>
                  <a:gd name="T6" fmla="*/ 5740 w 5740"/>
                  <a:gd name="T7" fmla="*/ 36 h 36"/>
                  <a:gd name="T8" fmla="*/ 5740 w 5740"/>
                  <a:gd name="T9" fmla="*/ 0 h 36"/>
                  <a:gd name="T10" fmla="*/ 5740 w 5740"/>
                  <a:gd name="T11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79" name="Freeform 11"/>
              <p:cNvSpPr>
                <a:spLocks/>
              </p:cNvSpPr>
              <p:nvPr userDrawn="1"/>
            </p:nvSpPr>
            <p:spPr bwMode="hidden">
              <a:xfrm>
                <a:off x="0" y="2644"/>
                <a:ext cx="5758" cy="30"/>
              </a:xfrm>
              <a:custGeom>
                <a:avLst/>
                <a:gdLst>
                  <a:gd name="T0" fmla="*/ 5740 w 5740"/>
                  <a:gd name="T1" fmla="*/ 0 h 30"/>
                  <a:gd name="T2" fmla="*/ 0 w 5740"/>
                  <a:gd name="T3" fmla="*/ 0 h 30"/>
                  <a:gd name="T4" fmla="*/ 0 w 5740"/>
                  <a:gd name="T5" fmla="*/ 30 h 30"/>
                  <a:gd name="T6" fmla="*/ 5740 w 5740"/>
                  <a:gd name="T7" fmla="*/ 30 h 30"/>
                  <a:gd name="T8" fmla="*/ 5740 w 5740"/>
                  <a:gd name="T9" fmla="*/ 0 h 30"/>
                  <a:gd name="T10" fmla="*/ 5740 w 5740"/>
                  <a:gd name="T11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80" name="Freeform 12"/>
              <p:cNvSpPr>
                <a:spLocks/>
              </p:cNvSpPr>
              <p:nvPr userDrawn="1"/>
            </p:nvSpPr>
            <p:spPr bwMode="hidden">
              <a:xfrm>
                <a:off x="0" y="2433"/>
                <a:ext cx="5758" cy="36"/>
              </a:xfrm>
              <a:custGeom>
                <a:avLst/>
                <a:gdLst>
                  <a:gd name="T0" fmla="*/ 5740 w 5740"/>
                  <a:gd name="T1" fmla="*/ 0 h 36"/>
                  <a:gd name="T2" fmla="*/ 0 w 5740"/>
                  <a:gd name="T3" fmla="*/ 0 h 36"/>
                  <a:gd name="T4" fmla="*/ 0 w 5740"/>
                  <a:gd name="T5" fmla="*/ 36 h 36"/>
                  <a:gd name="T6" fmla="*/ 5740 w 5740"/>
                  <a:gd name="T7" fmla="*/ 36 h 36"/>
                  <a:gd name="T8" fmla="*/ 5740 w 5740"/>
                  <a:gd name="T9" fmla="*/ 0 h 36"/>
                  <a:gd name="T10" fmla="*/ 5740 w 5740"/>
                  <a:gd name="T11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81" name="Freeform 13"/>
              <p:cNvSpPr>
                <a:spLocks/>
              </p:cNvSpPr>
              <p:nvPr userDrawn="1"/>
            </p:nvSpPr>
            <p:spPr bwMode="hidden">
              <a:xfrm>
                <a:off x="0" y="2259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82" name="Freeform 14"/>
              <p:cNvSpPr>
                <a:spLocks/>
              </p:cNvSpPr>
              <p:nvPr userDrawn="1"/>
            </p:nvSpPr>
            <p:spPr bwMode="hidden">
              <a:xfrm>
                <a:off x="0" y="2090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83" name="Freeform 15"/>
              <p:cNvSpPr>
                <a:spLocks/>
              </p:cNvSpPr>
              <p:nvPr userDrawn="1"/>
            </p:nvSpPr>
            <p:spPr bwMode="hidden">
              <a:xfrm>
                <a:off x="0" y="1928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84" name="Freeform 16"/>
              <p:cNvSpPr>
                <a:spLocks/>
              </p:cNvSpPr>
              <p:nvPr userDrawn="1"/>
            </p:nvSpPr>
            <p:spPr bwMode="hidden">
              <a:xfrm>
                <a:off x="0" y="1645"/>
                <a:ext cx="5758" cy="12"/>
              </a:xfrm>
              <a:custGeom>
                <a:avLst/>
                <a:gdLst>
                  <a:gd name="T0" fmla="*/ 5740 w 5740"/>
                  <a:gd name="T1" fmla="*/ 0 h 12"/>
                  <a:gd name="T2" fmla="*/ 0 w 5740"/>
                  <a:gd name="T3" fmla="*/ 0 h 12"/>
                  <a:gd name="T4" fmla="*/ 0 w 5740"/>
                  <a:gd name="T5" fmla="*/ 12 h 12"/>
                  <a:gd name="T6" fmla="*/ 5740 w 5740"/>
                  <a:gd name="T7" fmla="*/ 12 h 12"/>
                  <a:gd name="T8" fmla="*/ 5740 w 5740"/>
                  <a:gd name="T9" fmla="*/ 0 h 12"/>
                  <a:gd name="T10" fmla="*/ 5740 w 5740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85" name="Freeform 17"/>
              <p:cNvSpPr>
                <a:spLocks/>
              </p:cNvSpPr>
              <p:nvPr userDrawn="1"/>
            </p:nvSpPr>
            <p:spPr bwMode="hidden">
              <a:xfrm>
                <a:off x="0" y="1778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86" name="Freeform 18"/>
              <p:cNvSpPr>
                <a:spLocks/>
              </p:cNvSpPr>
              <p:nvPr userDrawn="1"/>
            </p:nvSpPr>
            <p:spPr bwMode="hidden">
              <a:xfrm>
                <a:off x="0" y="1520"/>
                <a:ext cx="5758" cy="12"/>
              </a:xfrm>
              <a:custGeom>
                <a:avLst/>
                <a:gdLst>
                  <a:gd name="T0" fmla="*/ 5740 w 5740"/>
                  <a:gd name="T1" fmla="*/ 0 h 12"/>
                  <a:gd name="T2" fmla="*/ 0 w 5740"/>
                  <a:gd name="T3" fmla="*/ 0 h 12"/>
                  <a:gd name="T4" fmla="*/ 0 w 5740"/>
                  <a:gd name="T5" fmla="*/ 12 h 12"/>
                  <a:gd name="T6" fmla="*/ 5740 w 5740"/>
                  <a:gd name="T7" fmla="*/ 12 h 12"/>
                  <a:gd name="T8" fmla="*/ 5740 w 5740"/>
                  <a:gd name="T9" fmla="*/ 0 h 12"/>
                  <a:gd name="T10" fmla="*/ 5740 w 5740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87" name="Freeform 19"/>
              <p:cNvSpPr>
                <a:spLocks/>
              </p:cNvSpPr>
              <p:nvPr userDrawn="1"/>
            </p:nvSpPr>
            <p:spPr bwMode="hidden">
              <a:xfrm>
                <a:off x="0" y="1394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88" name="Freeform 20"/>
              <p:cNvSpPr>
                <a:spLocks/>
              </p:cNvSpPr>
              <p:nvPr userDrawn="1"/>
            </p:nvSpPr>
            <p:spPr bwMode="hidden">
              <a:xfrm>
                <a:off x="0" y="1280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89" name="Freeform 21"/>
              <p:cNvSpPr>
                <a:spLocks/>
              </p:cNvSpPr>
              <p:nvPr userDrawn="1"/>
            </p:nvSpPr>
            <p:spPr bwMode="hidden">
              <a:xfrm>
                <a:off x="0" y="1177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90" name="Freeform 22"/>
              <p:cNvSpPr>
                <a:spLocks/>
              </p:cNvSpPr>
              <p:nvPr userDrawn="1"/>
            </p:nvSpPr>
            <p:spPr bwMode="hidden">
              <a:xfrm>
                <a:off x="0" y="24"/>
                <a:ext cx="5758" cy="30"/>
              </a:xfrm>
              <a:custGeom>
                <a:avLst/>
                <a:gdLst>
                  <a:gd name="T0" fmla="*/ 5740 w 5740"/>
                  <a:gd name="T1" fmla="*/ 0 h 30"/>
                  <a:gd name="T2" fmla="*/ 0 w 5740"/>
                  <a:gd name="T3" fmla="*/ 0 h 30"/>
                  <a:gd name="T4" fmla="*/ 0 w 5740"/>
                  <a:gd name="T5" fmla="*/ 30 h 30"/>
                  <a:gd name="T6" fmla="*/ 5740 w 5740"/>
                  <a:gd name="T7" fmla="*/ 30 h 30"/>
                  <a:gd name="T8" fmla="*/ 5740 w 5740"/>
                  <a:gd name="T9" fmla="*/ 0 h 30"/>
                  <a:gd name="T10" fmla="*/ 5740 w 5740"/>
                  <a:gd name="T11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91" name="Freeform 23"/>
              <p:cNvSpPr>
                <a:spLocks/>
              </p:cNvSpPr>
              <p:nvPr userDrawn="1"/>
            </p:nvSpPr>
            <p:spPr bwMode="hidden">
              <a:xfrm>
                <a:off x="0" y="186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92" name="Freeform 24"/>
              <p:cNvSpPr>
                <a:spLocks/>
              </p:cNvSpPr>
              <p:nvPr userDrawn="1"/>
            </p:nvSpPr>
            <p:spPr bwMode="hidden">
              <a:xfrm>
                <a:off x="0" y="475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93" name="Freeform 25"/>
              <p:cNvSpPr>
                <a:spLocks/>
              </p:cNvSpPr>
              <p:nvPr userDrawn="1"/>
            </p:nvSpPr>
            <p:spPr bwMode="hidden">
              <a:xfrm>
                <a:off x="0" y="337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94" name="Freeform 26"/>
              <p:cNvSpPr>
                <a:spLocks/>
              </p:cNvSpPr>
              <p:nvPr userDrawn="1"/>
            </p:nvSpPr>
            <p:spPr bwMode="hidden">
              <a:xfrm>
                <a:off x="0" y="600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95" name="Freeform 27"/>
              <p:cNvSpPr>
                <a:spLocks/>
              </p:cNvSpPr>
              <p:nvPr userDrawn="1"/>
            </p:nvSpPr>
            <p:spPr bwMode="hidden">
              <a:xfrm>
                <a:off x="0" y="727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96" name="Freeform 28"/>
              <p:cNvSpPr>
                <a:spLocks/>
              </p:cNvSpPr>
              <p:nvPr userDrawn="1"/>
            </p:nvSpPr>
            <p:spPr bwMode="hidden">
              <a:xfrm>
                <a:off x="0" y="841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397" name="Freeform 29"/>
              <p:cNvSpPr>
                <a:spLocks/>
              </p:cNvSpPr>
              <p:nvPr userDrawn="1"/>
            </p:nvSpPr>
            <p:spPr bwMode="hidden">
              <a:xfrm>
                <a:off x="0" y="943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58398" name="Group 30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58" cy="1045"/>
                <a:chOff x="0" y="0"/>
                <a:chExt cx="5758" cy="1045"/>
              </a:xfrm>
            </p:grpSpPr>
            <p:sp>
              <p:nvSpPr>
                <p:cNvPr id="58399" name="Freeform 31"/>
                <p:cNvSpPr>
                  <a:spLocks/>
                </p:cNvSpPr>
                <p:nvPr/>
              </p:nvSpPr>
              <p:spPr bwMode="hidden">
                <a:xfrm>
                  <a:off x="2849" y="0"/>
                  <a:ext cx="42" cy="1045"/>
                </a:xfrm>
                <a:custGeom>
                  <a:avLst/>
                  <a:gdLst>
                    <a:gd name="T0" fmla="*/ 18 w 42"/>
                    <a:gd name="T1" fmla="*/ 1043 h 1043"/>
                    <a:gd name="T2" fmla="*/ 42 w 42"/>
                    <a:gd name="T3" fmla="*/ 1043 h 1043"/>
                    <a:gd name="T4" fmla="*/ 42 w 42"/>
                    <a:gd name="T5" fmla="*/ 0 h 1043"/>
                    <a:gd name="T6" fmla="*/ 0 w 42"/>
                    <a:gd name="T7" fmla="*/ 0 h 1043"/>
                    <a:gd name="T8" fmla="*/ 0 w 42"/>
                    <a:gd name="T9" fmla="*/ 1043 h 1043"/>
                    <a:gd name="T10" fmla="*/ 18 w 42"/>
                    <a:gd name="T11" fmla="*/ 1043 h 1043"/>
                    <a:gd name="T12" fmla="*/ 18 w 42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2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00" name="Freeform 32"/>
                <p:cNvSpPr>
                  <a:spLocks/>
                </p:cNvSpPr>
                <p:nvPr/>
              </p:nvSpPr>
              <p:spPr bwMode="hidden">
                <a:xfrm>
                  <a:off x="2400" y="0"/>
                  <a:ext cx="155" cy="1045"/>
                </a:xfrm>
                <a:custGeom>
                  <a:avLst/>
                  <a:gdLst>
                    <a:gd name="T0" fmla="*/ 131 w 155"/>
                    <a:gd name="T1" fmla="*/ 1043 h 1043"/>
                    <a:gd name="T2" fmla="*/ 155 w 155"/>
                    <a:gd name="T3" fmla="*/ 1043 h 1043"/>
                    <a:gd name="T4" fmla="*/ 42 w 155"/>
                    <a:gd name="T5" fmla="*/ 0 h 1043"/>
                    <a:gd name="T6" fmla="*/ 0 w 155"/>
                    <a:gd name="T7" fmla="*/ 0 h 1043"/>
                    <a:gd name="T8" fmla="*/ 113 w 155"/>
                    <a:gd name="T9" fmla="*/ 1043 h 1043"/>
                    <a:gd name="T10" fmla="*/ 131 w 155"/>
                    <a:gd name="T11" fmla="*/ 1043 h 1043"/>
                    <a:gd name="T12" fmla="*/ 131 w 155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55" h="1043">
                      <a:moveTo>
                        <a:pt x="131" y="1043"/>
                      </a:moveTo>
                      <a:lnTo>
                        <a:pt x="155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113" y="1043"/>
                      </a:lnTo>
                      <a:lnTo>
                        <a:pt x="131" y="1043"/>
                      </a:lnTo>
                      <a:lnTo>
                        <a:pt x="13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01" name="Freeform 33"/>
                <p:cNvSpPr>
                  <a:spLocks/>
                </p:cNvSpPr>
                <p:nvPr/>
              </p:nvSpPr>
              <p:spPr bwMode="hidden">
                <a:xfrm>
                  <a:off x="1967" y="0"/>
                  <a:ext cx="240" cy="1045"/>
                </a:xfrm>
                <a:custGeom>
                  <a:avLst/>
                  <a:gdLst>
                    <a:gd name="T0" fmla="*/ 221 w 239"/>
                    <a:gd name="T1" fmla="*/ 1043 h 1043"/>
                    <a:gd name="T2" fmla="*/ 239 w 239"/>
                    <a:gd name="T3" fmla="*/ 1043 h 1043"/>
                    <a:gd name="T4" fmla="*/ 36 w 239"/>
                    <a:gd name="T5" fmla="*/ 0 h 1043"/>
                    <a:gd name="T6" fmla="*/ 0 w 239"/>
                    <a:gd name="T7" fmla="*/ 0 h 1043"/>
                    <a:gd name="T8" fmla="*/ 203 w 239"/>
                    <a:gd name="T9" fmla="*/ 1043 h 1043"/>
                    <a:gd name="T10" fmla="*/ 221 w 239"/>
                    <a:gd name="T11" fmla="*/ 1043 h 1043"/>
                    <a:gd name="T12" fmla="*/ 221 w 23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39" h="1043">
                      <a:moveTo>
                        <a:pt x="221" y="1043"/>
                      </a:moveTo>
                      <a:lnTo>
                        <a:pt x="239" y="1043"/>
                      </a:lnTo>
                      <a:lnTo>
                        <a:pt x="36" y="0"/>
                      </a:lnTo>
                      <a:lnTo>
                        <a:pt x="0" y="0"/>
                      </a:lnTo>
                      <a:lnTo>
                        <a:pt x="203" y="1043"/>
                      </a:lnTo>
                      <a:lnTo>
                        <a:pt x="221" y="1043"/>
                      </a:lnTo>
                      <a:lnTo>
                        <a:pt x="22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02" name="Freeform 34"/>
                <p:cNvSpPr>
                  <a:spLocks/>
                </p:cNvSpPr>
                <p:nvPr/>
              </p:nvSpPr>
              <p:spPr bwMode="hidden">
                <a:xfrm>
                  <a:off x="1554" y="0"/>
                  <a:ext cx="353" cy="1045"/>
                </a:xfrm>
                <a:custGeom>
                  <a:avLst/>
                  <a:gdLst>
                    <a:gd name="T0" fmla="*/ 334 w 352"/>
                    <a:gd name="T1" fmla="*/ 1043 h 1043"/>
                    <a:gd name="T2" fmla="*/ 352 w 352"/>
                    <a:gd name="T3" fmla="*/ 1043 h 1043"/>
                    <a:gd name="T4" fmla="*/ 41 w 352"/>
                    <a:gd name="T5" fmla="*/ 0 h 1043"/>
                    <a:gd name="T6" fmla="*/ 0 w 352"/>
                    <a:gd name="T7" fmla="*/ 0 h 1043"/>
                    <a:gd name="T8" fmla="*/ 311 w 352"/>
                    <a:gd name="T9" fmla="*/ 1043 h 1043"/>
                    <a:gd name="T10" fmla="*/ 334 w 352"/>
                    <a:gd name="T11" fmla="*/ 1043 h 1043"/>
                    <a:gd name="T12" fmla="*/ 334 w 352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52" h="1043">
                      <a:moveTo>
                        <a:pt x="334" y="1043"/>
                      </a:moveTo>
                      <a:lnTo>
                        <a:pt x="352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311" y="1043"/>
                      </a:lnTo>
                      <a:lnTo>
                        <a:pt x="334" y="1043"/>
                      </a:lnTo>
                      <a:lnTo>
                        <a:pt x="33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03" name="Freeform 35"/>
                <p:cNvSpPr>
                  <a:spLocks/>
                </p:cNvSpPr>
                <p:nvPr/>
              </p:nvSpPr>
              <p:spPr bwMode="hidden">
                <a:xfrm>
                  <a:off x="1134" y="0"/>
                  <a:ext cx="450" cy="1045"/>
                </a:xfrm>
                <a:custGeom>
                  <a:avLst/>
                  <a:gdLst>
                    <a:gd name="T0" fmla="*/ 425 w 449"/>
                    <a:gd name="T1" fmla="*/ 1043 h 1043"/>
                    <a:gd name="T2" fmla="*/ 449 w 449"/>
                    <a:gd name="T3" fmla="*/ 1043 h 1043"/>
                    <a:gd name="T4" fmla="*/ 42 w 449"/>
                    <a:gd name="T5" fmla="*/ 0 h 1043"/>
                    <a:gd name="T6" fmla="*/ 0 w 449"/>
                    <a:gd name="T7" fmla="*/ 0 h 1043"/>
                    <a:gd name="T8" fmla="*/ 407 w 449"/>
                    <a:gd name="T9" fmla="*/ 1043 h 1043"/>
                    <a:gd name="T10" fmla="*/ 425 w 449"/>
                    <a:gd name="T11" fmla="*/ 1043 h 1043"/>
                    <a:gd name="T12" fmla="*/ 425 w 44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49" h="1043">
                      <a:moveTo>
                        <a:pt x="425" y="1043"/>
                      </a:moveTo>
                      <a:lnTo>
                        <a:pt x="449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407" y="1043"/>
                      </a:lnTo>
                      <a:lnTo>
                        <a:pt x="425" y="1043"/>
                      </a:lnTo>
                      <a:lnTo>
                        <a:pt x="425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04" name="Freeform 36"/>
                <p:cNvSpPr>
                  <a:spLocks/>
                </p:cNvSpPr>
                <p:nvPr/>
              </p:nvSpPr>
              <p:spPr bwMode="hidden">
                <a:xfrm>
                  <a:off x="714" y="0"/>
                  <a:ext cx="540" cy="1045"/>
                </a:xfrm>
                <a:custGeom>
                  <a:avLst/>
                  <a:gdLst>
                    <a:gd name="T0" fmla="*/ 520 w 538"/>
                    <a:gd name="T1" fmla="*/ 1043 h 1043"/>
                    <a:gd name="T2" fmla="*/ 538 w 538"/>
                    <a:gd name="T3" fmla="*/ 1043 h 1043"/>
                    <a:gd name="T4" fmla="*/ 41 w 538"/>
                    <a:gd name="T5" fmla="*/ 0 h 1043"/>
                    <a:gd name="T6" fmla="*/ 0 w 538"/>
                    <a:gd name="T7" fmla="*/ 0 h 1043"/>
                    <a:gd name="T8" fmla="*/ 496 w 538"/>
                    <a:gd name="T9" fmla="*/ 1043 h 1043"/>
                    <a:gd name="T10" fmla="*/ 520 w 538"/>
                    <a:gd name="T11" fmla="*/ 1043 h 1043"/>
                    <a:gd name="T12" fmla="*/ 520 w 538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538" h="1043">
                      <a:moveTo>
                        <a:pt x="520" y="1043"/>
                      </a:moveTo>
                      <a:lnTo>
                        <a:pt x="538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496" y="1043"/>
                      </a:lnTo>
                      <a:lnTo>
                        <a:pt x="520" y="1043"/>
                      </a:lnTo>
                      <a:lnTo>
                        <a:pt x="520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05" name="Freeform 37"/>
                <p:cNvSpPr>
                  <a:spLocks/>
                </p:cNvSpPr>
                <p:nvPr/>
              </p:nvSpPr>
              <p:spPr bwMode="hidden">
                <a:xfrm>
                  <a:off x="306" y="0"/>
                  <a:ext cx="642" cy="1045"/>
                </a:xfrm>
                <a:custGeom>
                  <a:avLst/>
                  <a:gdLst>
                    <a:gd name="T0" fmla="*/ 622 w 640"/>
                    <a:gd name="T1" fmla="*/ 1043 h 1043"/>
                    <a:gd name="T2" fmla="*/ 640 w 640"/>
                    <a:gd name="T3" fmla="*/ 1043 h 1043"/>
                    <a:gd name="T4" fmla="*/ 48 w 640"/>
                    <a:gd name="T5" fmla="*/ 0 h 1043"/>
                    <a:gd name="T6" fmla="*/ 0 w 640"/>
                    <a:gd name="T7" fmla="*/ 0 h 1043"/>
                    <a:gd name="T8" fmla="*/ 598 w 640"/>
                    <a:gd name="T9" fmla="*/ 1043 h 1043"/>
                    <a:gd name="T10" fmla="*/ 622 w 640"/>
                    <a:gd name="T11" fmla="*/ 1043 h 1043"/>
                    <a:gd name="T12" fmla="*/ 622 w 640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40" h="1043">
                      <a:moveTo>
                        <a:pt x="622" y="1043"/>
                      </a:moveTo>
                      <a:lnTo>
                        <a:pt x="640" y="1043"/>
                      </a:lnTo>
                      <a:lnTo>
                        <a:pt x="48" y="0"/>
                      </a:lnTo>
                      <a:lnTo>
                        <a:pt x="0" y="0"/>
                      </a:lnTo>
                      <a:lnTo>
                        <a:pt x="598" y="1043"/>
                      </a:lnTo>
                      <a:lnTo>
                        <a:pt x="622" y="1043"/>
                      </a:lnTo>
                      <a:lnTo>
                        <a:pt x="622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06" name="Freeform 38"/>
                <p:cNvSpPr>
                  <a:spLocks/>
                </p:cNvSpPr>
                <p:nvPr/>
              </p:nvSpPr>
              <p:spPr bwMode="hidden">
                <a:xfrm>
                  <a:off x="0" y="108"/>
                  <a:ext cx="630" cy="937"/>
                </a:xfrm>
                <a:custGeom>
                  <a:avLst/>
                  <a:gdLst>
                    <a:gd name="T0" fmla="*/ 604 w 628"/>
                    <a:gd name="T1" fmla="*/ 935 h 935"/>
                    <a:gd name="T2" fmla="*/ 628 w 628"/>
                    <a:gd name="T3" fmla="*/ 935 h 935"/>
                    <a:gd name="T4" fmla="*/ 0 w 628"/>
                    <a:gd name="T5" fmla="*/ 0 h 935"/>
                    <a:gd name="T6" fmla="*/ 0 w 628"/>
                    <a:gd name="T7" fmla="*/ 66 h 935"/>
                    <a:gd name="T8" fmla="*/ 580 w 628"/>
                    <a:gd name="T9" fmla="*/ 935 h 935"/>
                    <a:gd name="T10" fmla="*/ 604 w 628"/>
                    <a:gd name="T11" fmla="*/ 935 h 935"/>
                    <a:gd name="T12" fmla="*/ 604 w 628"/>
                    <a:gd name="T13" fmla="*/ 935 h 9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28" h="935">
                      <a:moveTo>
                        <a:pt x="604" y="935"/>
                      </a:moveTo>
                      <a:lnTo>
                        <a:pt x="628" y="935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580" y="935"/>
                      </a:lnTo>
                      <a:lnTo>
                        <a:pt x="604" y="935"/>
                      </a:lnTo>
                      <a:lnTo>
                        <a:pt x="604" y="93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07" name="Freeform 39"/>
                <p:cNvSpPr>
                  <a:spLocks/>
                </p:cNvSpPr>
                <p:nvPr/>
              </p:nvSpPr>
              <p:spPr bwMode="hidden">
                <a:xfrm>
                  <a:off x="3191" y="0"/>
                  <a:ext cx="155" cy="1045"/>
                </a:xfrm>
                <a:custGeom>
                  <a:avLst/>
                  <a:gdLst>
                    <a:gd name="T0" fmla="*/ 18 w 155"/>
                    <a:gd name="T1" fmla="*/ 1043 h 1043"/>
                    <a:gd name="T2" fmla="*/ 42 w 155"/>
                    <a:gd name="T3" fmla="*/ 1043 h 1043"/>
                    <a:gd name="T4" fmla="*/ 155 w 155"/>
                    <a:gd name="T5" fmla="*/ 0 h 1043"/>
                    <a:gd name="T6" fmla="*/ 114 w 155"/>
                    <a:gd name="T7" fmla="*/ 0 h 1043"/>
                    <a:gd name="T8" fmla="*/ 0 w 155"/>
                    <a:gd name="T9" fmla="*/ 1043 h 1043"/>
                    <a:gd name="T10" fmla="*/ 18 w 155"/>
                    <a:gd name="T11" fmla="*/ 1043 h 1043"/>
                    <a:gd name="T12" fmla="*/ 18 w 155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55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155" y="0"/>
                      </a:lnTo>
                      <a:lnTo>
                        <a:pt x="114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08" name="Freeform 40"/>
                <p:cNvSpPr>
                  <a:spLocks/>
                </p:cNvSpPr>
                <p:nvPr/>
              </p:nvSpPr>
              <p:spPr bwMode="hidden">
                <a:xfrm>
                  <a:off x="3533" y="0"/>
                  <a:ext cx="240" cy="1045"/>
                </a:xfrm>
                <a:custGeom>
                  <a:avLst/>
                  <a:gdLst>
                    <a:gd name="T0" fmla="*/ 18 w 239"/>
                    <a:gd name="T1" fmla="*/ 1043 h 1043"/>
                    <a:gd name="T2" fmla="*/ 36 w 239"/>
                    <a:gd name="T3" fmla="*/ 1043 h 1043"/>
                    <a:gd name="T4" fmla="*/ 239 w 239"/>
                    <a:gd name="T5" fmla="*/ 0 h 1043"/>
                    <a:gd name="T6" fmla="*/ 203 w 239"/>
                    <a:gd name="T7" fmla="*/ 0 h 1043"/>
                    <a:gd name="T8" fmla="*/ 0 w 239"/>
                    <a:gd name="T9" fmla="*/ 1043 h 1043"/>
                    <a:gd name="T10" fmla="*/ 18 w 239"/>
                    <a:gd name="T11" fmla="*/ 1043 h 1043"/>
                    <a:gd name="T12" fmla="*/ 18 w 23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39" h="1043">
                      <a:moveTo>
                        <a:pt x="18" y="1043"/>
                      </a:moveTo>
                      <a:lnTo>
                        <a:pt x="36" y="1043"/>
                      </a:lnTo>
                      <a:lnTo>
                        <a:pt x="239" y="0"/>
                      </a:lnTo>
                      <a:lnTo>
                        <a:pt x="203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09" name="Freeform 41"/>
                <p:cNvSpPr>
                  <a:spLocks/>
                </p:cNvSpPr>
                <p:nvPr/>
              </p:nvSpPr>
              <p:spPr bwMode="hidden">
                <a:xfrm>
                  <a:off x="3821" y="0"/>
                  <a:ext cx="359" cy="1045"/>
                </a:xfrm>
                <a:custGeom>
                  <a:avLst/>
                  <a:gdLst>
                    <a:gd name="T0" fmla="*/ 24 w 358"/>
                    <a:gd name="T1" fmla="*/ 1043 h 1043"/>
                    <a:gd name="T2" fmla="*/ 42 w 358"/>
                    <a:gd name="T3" fmla="*/ 1043 h 1043"/>
                    <a:gd name="T4" fmla="*/ 358 w 358"/>
                    <a:gd name="T5" fmla="*/ 0 h 1043"/>
                    <a:gd name="T6" fmla="*/ 317 w 358"/>
                    <a:gd name="T7" fmla="*/ 0 h 1043"/>
                    <a:gd name="T8" fmla="*/ 0 w 358"/>
                    <a:gd name="T9" fmla="*/ 1043 h 1043"/>
                    <a:gd name="T10" fmla="*/ 24 w 358"/>
                    <a:gd name="T11" fmla="*/ 1043 h 1043"/>
                    <a:gd name="T12" fmla="*/ 24 w 358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58" h="1043">
                      <a:moveTo>
                        <a:pt x="24" y="1043"/>
                      </a:moveTo>
                      <a:lnTo>
                        <a:pt x="42" y="1043"/>
                      </a:lnTo>
                      <a:lnTo>
                        <a:pt x="358" y="0"/>
                      </a:lnTo>
                      <a:lnTo>
                        <a:pt x="317" y="0"/>
                      </a:lnTo>
                      <a:lnTo>
                        <a:pt x="0" y="1043"/>
                      </a:lnTo>
                      <a:lnTo>
                        <a:pt x="24" y="1043"/>
                      </a:lnTo>
                      <a:lnTo>
                        <a:pt x="2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10" name="Freeform 42"/>
                <p:cNvSpPr>
                  <a:spLocks/>
                </p:cNvSpPr>
                <p:nvPr/>
              </p:nvSpPr>
              <p:spPr bwMode="hidden">
                <a:xfrm>
                  <a:off x="4139" y="0"/>
                  <a:ext cx="449" cy="1045"/>
                </a:xfrm>
                <a:custGeom>
                  <a:avLst/>
                  <a:gdLst>
                    <a:gd name="T0" fmla="*/ 18 w 448"/>
                    <a:gd name="T1" fmla="*/ 1043 h 1043"/>
                    <a:gd name="T2" fmla="*/ 41 w 448"/>
                    <a:gd name="T3" fmla="*/ 1043 h 1043"/>
                    <a:gd name="T4" fmla="*/ 448 w 448"/>
                    <a:gd name="T5" fmla="*/ 0 h 1043"/>
                    <a:gd name="T6" fmla="*/ 406 w 448"/>
                    <a:gd name="T7" fmla="*/ 0 h 1043"/>
                    <a:gd name="T8" fmla="*/ 0 w 448"/>
                    <a:gd name="T9" fmla="*/ 1043 h 1043"/>
                    <a:gd name="T10" fmla="*/ 18 w 448"/>
                    <a:gd name="T11" fmla="*/ 1043 h 1043"/>
                    <a:gd name="T12" fmla="*/ 18 w 448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48" h="1043">
                      <a:moveTo>
                        <a:pt x="18" y="1043"/>
                      </a:moveTo>
                      <a:lnTo>
                        <a:pt x="41" y="1043"/>
                      </a:lnTo>
                      <a:lnTo>
                        <a:pt x="448" y="0"/>
                      </a:lnTo>
                      <a:lnTo>
                        <a:pt x="406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11" name="Freeform 43"/>
                <p:cNvSpPr>
                  <a:spLocks/>
                </p:cNvSpPr>
                <p:nvPr/>
              </p:nvSpPr>
              <p:spPr bwMode="hidden">
                <a:xfrm>
                  <a:off x="4480" y="0"/>
                  <a:ext cx="541" cy="1045"/>
                </a:xfrm>
                <a:custGeom>
                  <a:avLst/>
                  <a:gdLst>
                    <a:gd name="T0" fmla="*/ 18 w 539"/>
                    <a:gd name="T1" fmla="*/ 1043 h 1043"/>
                    <a:gd name="T2" fmla="*/ 42 w 539"/>
                    <a:gd name="T3" fmla="*/ 1043 h 1043"/>
                    <a:gd name="T4" fmla="*/ 539 w 539"/>
                    <a:gd name="T5" fmla="*/ 0 h 1043"/>
                    <a:gd name="T6" fmla="*/ 497 w 539"/>
                    <a:gd name="T7" fmla="*/ 0 h 1043"/>
                    <a:gd name="T8" fmla="*/ 0 w 539"/>
                    <a:gd name="T9" fmla="*/ 1043 h 1043"/>
                    <a:gd name="T10" fmla="*/ 18 w 539"/>
                    <a:gd name="T11" fmla="*/ 1043 h 1043"/>
                    <a:gd name="T12" fmla="*/ 18 w 53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539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539" y="0"/>
                      </a:lnTo>
                      <a:lnTo>
                        <a:pt x="497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12" name="Freeform 44"/>
                <p:cNvSpPr>
                  <a:spLocks/>
                </p:cNvSpPr>
                <p:nvPr/>
              </p:nvSpPr>
              <p:spPr bwMode="hidden">
                <a:xfrm>
                  <a:off x="4768" y="0"/>
                  <a:ext cx="642" cy="1045"/>
                </a:xfrm>
                <a:custGeom>
                  <a:avLst/>
                  <a:gdLst>
                    <a:gd name="T0" fmla="*/ 18 w 640"/>
                    <a:gd name="T1" fmla="*/ 1043 h 1043"/>
                    <a:gd name="T2" fmla="*/ 42 w 640"/>
                    <a:gd name="T3" fmla="*/ 1043 h 1043"/>
                    <a:gd name="T4" fmla="*/ 640 w 640"/>
                    <a:gd name="T5" fmla="*/ 0 h 1043"/>
                    <a:gd name="T6" fmla="*/ 592 w 640"/>
                    <a:gd name="T7" fmla="*/ 0 h 1043"/>
                    <a:gd name="T8" fmla="*/ 0 w 640"/>
                    <a:gd name="T9" fmla="*/ 1043 h 1043"/>
                    <a:gd name="T10" fmla="*/ 18 w 640"/>
                    <a:gd name="T11" fmla="*/ 1043 h 1043"/>
                    <a:gd name="T12" fmla="*/ 18 w 640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40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640" y="0"/>
                      </a:lnTo>
                      <a:lnTo>
                        <a:pt x="592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13" name="Freeform 45"/>
                <p:cNvSpPr>
                  <a:spLocks/>
                </p:cNvSpPr>
                <p:nvPr/>
              </p:nvSpPr>
              <p:spPr bwMode="hidden">
                <a:xfrm>
                  <a:off x="5086" y="48"/>
                  <a:ext cx="672" cy="997"/>
                </a:xfrm>
                <a:custGeom>
                  <a:avLst/>
                  <a:gdLst>
                    <a:gd name="T0" fmla="*/ 24 w 670"/>
                    <a:gd name="T1" fmla="*/ 995 h 995"/>
                    <a:gd name="T2" fmla="*/ 48 w 670"/>
                    <a:gd name="T3" fmla="*/ 995 h 995"/>
                    <a:gd name="T4" fmla="*/ 670 w 670"/>
                    <a:gd name="T5" fmla="*/ 72 h 995"/>
                    <a:gd name="T6" fmla="*/ 670 w 670"/>
                    <a:gd name="T7" fmla="*/ 0 h 995"/>
                    <a:gd name="T8" fmla="*/ 0 w 670"/>
                    <a:gd name="T9" fmla="*/ 995 h 995"/>
                    <a:gd name="T10" fmla="*/ 24 w 670"/>
                    <a:gd name="T11" fmla="*/ 995 h 995"/>
                    <a:gd name="T12" fmla="*/ 24 w 670"/>
                    <a:gd name="T13" fmla="*/ 995 h 99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70" h="995">
                      <a:moveTo>
                        <a:pt x="24" y="995"/>
                      </a:moveTo>
                      <a:lnTo>
                        <a:pt x="48" y="995"/>
                      </a:lnTo>
                      <a:lnTo>
                        <a:pt x="670" y="72"/>
                      </a:lnTo>
                      <a:lnTo>
                        <a:pt x="670" y="0"/>
                      </a:lnTo>
                      <a:lnTo>
                        <a:pt x="0" y="995"/>
                      </a:lnTo>
                      <a:lnTo>
                        <a:pt x="24" y="995"/>
                      </a:lnTo>
                      <a:lnTo>
                        <a:pt x="24" y="99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58414" name="Group 46"/>
              <p:cNvGrpSpPr>
                <a:grpSpLocks/>
              </p:cNvGrpSpPr>
              <p:nvPr userDrawn="1"/>
            </p:nvGrpSpPr>
            <p:grpSpPr bwMode="auto">
              <a:xfrm>
                <a:off x="0" y="558"/>
                <a:ext cx="5758" cy="487"/>
                <a:chOff x="0" y="558"/>
                <a:chExt cx="5758" cy="487"/>
              </a:xfrm>
            </p:grpSpPr>
            <p:sp>
              <p:nvSpPr>
                <p:cNvPr id="58415" name="Freeform 47"/>
                <p:cNvSpPr>
                  <a:spLocks/>
                </p:cNvSpPr>
                <p:nvPr/>
              </p:nvSpPr>
              <p:spPr bwMode="hidden">
                <a:xfrm>
                  <a:off x="0" y="618"/>
                  <a:ext cx="306" cy="427"/>
                </a:xfrm>
                <a:custGeom>
                  <a:avLst/>
                  <a:gdLst>
                    <a:gd name="T0" fmla="*/ 281 w 305"/>
                    <a:gd name="T1" fmla="*/ 426 h 426"/>
                    <a:gd name="T2" fmla="*/ 305 w 305"/>
                    <a:gd name="T3" fmla="*/ 426 h 426"/>
                    <a:gd name="T4" fmla="*/ 0 w 305"/>
                    <a:gd name="T5" fmla="*/ 0 h 426"/>
                    <a:gd name="T6" fmla="*/ 0 w 305"/>
                    <a:gd name="T7" fmla="*/ 66 h 426"/>
                    <a:gd name="T8" fmla="*/ 251 w 305"/>
                    <a:gd name="T9" fmla="*/ 426 h 426"/>
                    <a:gd name="T10" fmla="*/ 281 w 305"/>
                    <a:gd name="T11" fmla="*/ 426 h 426"/>
                    <a:gd name="T12" fmla="*/ 281 w 305"/>
                    <a:gd name="T13" fmla="*/ 426 h 42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05" h="426">
                      <a:moveTo>
                        <a:pt x="281" y="426"/>
                      </a:moveTo>
                      <a:lnTo>
                        <a:pt x="305" y="426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251" y="426"/>
                      </a:lnTo>
                      <a:lnTo>
                        <a:pt x="281" y="426"/>
                      </a:lnTo>
                      <a:lnTo>
                        <a:pt x="281" y="4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16" name="Freeform 48"/>
                <p:cNvSpPr>
                  <a:spLocks/>
                </p:cNvSpPr>
                <p:nvPr/>
              </p:nvSpPr>
              <p:spPr bwMode="hidden">
                <a:xfrm>
                  <a:off x="5410" y="558"/>
                  <a:ext cx="348" cy="487"/>
                </a:xfrm>
                <a:custGeom>
                  <a:avLst/>
                  <a:gdLst>
                    <a:gd name="T0" fmla="*/ 24 w 347"/>
                    <a:gd name="T1" fmla="*/ 486 h 486"/>
                    <a:gd name="T2" fmla="*/ 48 w 347"/>
                    <a:gd name="T3" fmla="*/ 486 h 486"/>
                    <a:gd name="T4" fmla="*/ 347 w 347"/>
                    <a:gd name="T5" fmla="*/ 72 h 486"/>
                    <a:gd name="T6" fmla="*/ 347 w 347"/>
                    <a:gd name="T7" fmla="*/ 0 h 486"/>
                    <a:gd name="T8" fmla="*/ 0 w 347"/>
                    <a:gd name="T9" fmla="*/ 486 h 486"/>
                    <a:gd name="T10" fmla="*/ 24 w 347"/>
                    <a:gd name="T11" fmla="*/ 486 h 486"/>
                    <a:gd name="T12" fmla="*/ 24 w 347"/>
                    <a:gd name="T13" fmla="*/ 486 h 4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47" h="486">
                      <a:moveTo>
                        <a:pt x="24" y="486"/>
                      </a:moveTo>
                      <a:lnTo>
                        <a:pt x="48" y="486"/>
                      </a:lnTo>
                      <a:lnTo>
                        <a:pt x="347" y="72"/>
                      </a:lnTo>
                      <a:lnTo>
                        <a:pt x="347" y="0"/>
                      </a:lnTo>
                      <a:lnTo>
                        <a:pt x="0" y="486"/>
                      </a:lnTo>
                      <a:lnTo>
                        <a:pt x="24" y="486"/>
                      </a:lnTo>
                      <a:lnTo>
                        <a:pt x="24" y="48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58417" name="Group 49"/>
              <p:cNvGrpSpPr>
                <a:grpSpLocks/>
              </p:cNvGrpSpPr>
              <p:nvPr userDrawn="1"/>
            </p:nvGrpSpPr>
            <p:grpSpPr bwMode="auto">
              <a:xfrm>
                <a:off x="264" y="1039"/>
                <a:ext cx="5200" cy="3280"/>
                <a:chOff x="264" y="1039"/>
                <a:chExt cx="5200" cy="3280"/>
              </a:xfrm>
            </p:grpSpPr>
            <p:sp>
              <p:nvSpPr>
                <p:cNvPr id="58418" name="Freeform 50"/>
                <p:cNvSpPr>
                  <a:spLocks/>
                </p:cNvSpPr>
                <p:nvPr/>
              </p:nvSpPr>
              <p:spPr bwMode="hidden">
                <a:xfrm>
                  <a:off x="2849" y="1039"/>
                  <a:ext cx="42" cy="3280"/>
                </a:xfrm>
                <a:custGeom>
                  <a:avLst/>
                  <a:gdLst>
                    <a:gd name="T0" fmla="*/ 18 w 42"/>
                    <a:gd name="T1" fmla="*/ 0 h 3273"/>
                    <a:gd name="T2" fmla="*/ 0 w 42"/>
                    <a:gd name="T3" fmla="*/ 0 h 3273"/>
                    <a:gd name="T4" fmla="*/ 0 w 42"/>
                    <a:gd name="T5" fmla="*/ 3273 h 3273"/>
                    <a:gd name="T6" fmla="*/ 42 w 42"/>
                    <a:gd name="T7" fmla="*/ 3273 h 3273"/>
                    <a:gd name="T8" fmla="*/ 42 w 42"/>
                    <a:gd name="T9" fmla="*/ 0 h 3273"/>
                    <a:gd name="T10" fmla="*/ 18 w 42"/>
                    <a:gd name="T11" fmla="*/ 0 h 3273"/>
                    <a:gd name="T12" fmla="*/ 18 w 42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2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19" name="Freeform 51"/>
                <p:cNvSpPr>
                  <a:spLocks/>
                </p:cNvSpPr>
                <p:nvPr/>
              </p:nvSpPr>
              <p:spPr bwMode="hidden">
                <a:xfrm>
                  <a:off x="2154" y="1039"/>
                  <a:ext cx="401" cy="3280"/>
                </a:xfrm>
                <a:custGeom>
                  <a:avLst/>
                  <a:gdLst>
                    <a:gd name="T0" fmla="*/ 376 w 400"/>
                    <a:gd name="T1" fmla="*/ 0 h 3273"/>
                    <a:gd name="T2" fmla="*/ 358 w 400"/>
                    <a:gd name="T3" fmla="*/ 0 h 3273"/>
                    <a:gd name="T4" fmla="*/ 0 w 400"/>
                    <a:gd name="T5" fmla="*/ 3273 h 3273"/>
                    <a:gd name="T6" fmla="*/ 41 w 400"/>
                    <a:gd name="T7" fmla="*/ 3273 h 3273"/>
                    <a:gd name="T8" fmla="*/ 400 w 400"/>
                    <a:gd name="T9" fmla="*/ 0 h 3273"/>
                    <a:gd name="T10" fmla="*/ 376 w 400"/>
                    <a:gd name="T11" fmla="*/ 0 h 3273"/>
                    <a:gd name="T12" fmla="*/ 376 w 400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00" h="3273">
                      <a:moveTo>
                        <a:pt x="376" y="0"/>
                      </a:moveTo>
                      <a:lnTo>
                        <a:pt x="358" y="0"/>
                      </a:lnTo>
                      <a:lnTo>
                        <a:pt x="0" y="3273"/>
                      </a:lnTo>
                      <a:lnTo>
                        <a:pt x="41" y="3273"/>
                      </a:lnTo>
                      <a:lnTo>
                        <a:pt x="400" y="0"/>
                      </a:lnTo>
                      <a:lnTo>
                        <a:pt x="376" y="0"/>
                      </a:lnTo>
                      <a:lnTo>
                        <a:pt x="37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20" name="Freeform 52"/>
                <p:cNvSpPr>
                  <a:spLocks/>
                </p:cNvSpPr>
                <p:nvPr/>
              </p:nvSpPr>
              <p:spPr bwMode="hidden">
                <a:xfrm>
                  <a:off x="1530" y="1039"/>
                  <a:ext cx="677" cy="3280"/>
                </a:xfrm>
                <a:custGeom>
                  <a:avLst/>
                  <a:gdLst>
                    <a:gd name="T0" fmla="*/ 657 w 675"/>
                    <a:gd name="T1" fmla="*/ 0 h 3273"/>
                    <a:gd name="T2" fmla="*/ 639 w 675"/>
                    <a:gd name="T3" fmla="*/ 0 h 3273"/>
                    <a:gd name="T4" fmla="*/ 0 w 675"/>
                    <a:gd name="T5" fmla="*/ 3273 h 3273"/>
                    <a:gd name="T6" fmla="*/ 42 w 675"/>
                    <a:gd name="T7" fmla="*/ 3273 h 3273"/>
                    <a:gd name="T8" fmla="*/ 675 w 675"/>
                    <a:gd name="T9" fmla="*/ 0 h 3273"/>
                    <a:gd name="T10" fmla="*/ 657 w 675"/>
                    <a:gd name="T11" fmla="*/ 0 h 3273"/>
                    <a:gd name="T12" fmla="*/ 657 w 675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75" h="3273">
                      <a:moveTo>
                        <a:pt x="657" y="0"/>
                      </a:moveTo>
                      <a:lnTo>
                        <a:pt x="639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675" y="0"/>
                      </a:lnTo>
                      <a:lnTo>
                        <a:pt x="657" y="0"/>
                      </a:lnTo>
                      <a:lnTo>
                        <a:pt x="657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21" name="Freeform 53"/>
                <p:cNvSpPr>
                  <a:spLocks/>
                </p:cNvSpPr>
                <p:nvPr/>
              </p:nvSpPr>
              <p:spPr bwMode="hidden">
                <a:xfrm>
                  <a:off x="876" y="1039"/>
                  <a:ext cx="1031" cy="3280"/>
                </a:xfrm>
                <a:custGeom>
                  <a:avLst/>
                  <a:gdLst>
                    <a:gd name="T0" fmla="*/ 1013 w 1031"/>
                    <a:gd name="T1" fmla="*/ 0 h 3280"/>
                    <a:gd name="T2" fmla="*/ 990 w 1031"/>
                    <a:gd name="T3" fmla="*/ 0 h 3280"/>
                    <a:gd name="T4" fmla="*/ 0 w 1031"/>
                    <a:gd name="T5" fmla="*/ 3280 h 3280"/>
                    <a:gd name="T6" fmla="*/ 42 w 1031"/>
                    <a:gd name="T7" fmla="*/ 3280 h 3280"/>
                    <a:gd name="T8" fmla="*/ 1031 w 1031"/>
                    <a:gd name="T9" fmla="*/ 4 h 3280"/>
                    <a:gd name="T10" fmla="*/ 1013 w 1031"/>
                    <a:gd name="T11" fmla="*/ 0 h 3280"/>
                    <a:gd name="T12" fmla="*/ 1013 w 1031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31" h="3280">
                      <a:moveTo>
                        <a:pt x="1013" y="0"/>
                      </a:moveTo>
                      <a:lnTo>
                        <a:pt x="990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031" y="4"/>
                      </a:lnTo>
                      <a:lnTo>
                        <a:pt x="1013" y="0"/>
                      </a:lnTo>
                      <a:lnTo>
                        <a:pt x="101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22" name="Freeform 54"/>
                <p:cNvSpPr>
                  <a:spLocks/>
                </p:cNvSpPr>
                <p:nvPr/>
              </p:nvSpPr>
              <p:spPr bwMode="hidden">
                <a:xfrm>
                  <a:off x="264" y="1039"/>
                  <a:ext cx="1319" cy="3280"/>
                </a:xfrm>
                <a:custGeom>
                  <a:avLst/>
                  <a:gdLst>
                    <a:gd name="T0" fmla="*/ 1296 w 1319"/>
                    <a:gd name="T1" fmla="*/ 0 h 3280"/>
                    <a:gd name="T2" fmla="*/ 1278 w 1319"/>
                    <a:gd name="T3" fmla="*/ 0 h 3280"/>
                    <a:gd name="T4" fmla="*/ 0 w 1319"/>
                    <a:gd name="T5" fmla="*/ 3280 h 3280"/>
                    <a:gd name="T6" fmla="*/ 42 w 1319"/>
                    <a:gd name="T7" fmla="*/ 3280 h 3280"/>
                    <a:gd name="T8" fmla="*/ 1319 w 1319"/>
                    <a:gd name="T9" fmla="*/ 5 h 3280"/>
                    <a:gd name="T10" fmla="*/ 1296 w 1319"/>
                    <a:gd name="T11" fmla="*/ 0 h 3280"/>
                    <a:gd name="T12" fmla="*/ 1296 w 1319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319" h="3280">
                      <a:moveTo>
                        <a:pt x="1296" y="0"/>
                      </a:moveTo>
                      <a:lnTo>
                        <a:pt x="1278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319" y="5"/>
                      </a:lnTo>
                      <a:lnTo>
                        <a:pt x="1296" y="0"/>
                      </a:lnTo>
                      <a:lnTo>
                        <a:pt x="129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23" name="Freeform 55"/>
                <p:cNvSpPr>
                  <a:spLocks/>
                </p:cNvSpPr>
                <p:nvPr/>
              </p:nvSpPr>
              <p:spPr bwMode="hidden">
                <a:xfrm>
                  <a:off x="3191" y="1039"/>
                  <a:ext cx="402" cy="3280"/>
                </a:xfrm>
                <a:custGeom>
                  <a:avLst/>
                  <a:gdLst>
                    <a:gd name="T0" fmla="*/ 18 w 401"/>
                    <a:gd name="T1" fmla="*/ 0 h 3273"/>
                    <a:gd name="T2" fmla="*/ 0 w 401"/>
                    <a:gd name="T3" fmla="*/ 0 h 3273"/>
                    <a:gd name="T4" fmla="*/ 359 w 401"/>
                    <a:gd name="T5" fmla="*/ 3273 h 3273"/>
                    <a:gd name="T6" fmla="*/ 401 w 401"/>
                    <a:gd name="T7" fmla="*/ 3273 h 3273"/>
                    <a:gd name="T8" fmla="*/ 42 w 401"/>
                    <a:gd name="T9" fmla="*/ 0 h 3273"/>
                    <a:gd name="T10" fmla="*/ 18 w 401"/>
                    <a:gd name="T11" fmla="*/ 0 h 3273"/>
                    <a:gd name="T12" fmla="*/ 18 w 401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01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359" y="3273"/>
                      </a:lnTo>
                      <a:lnTo>
                        <a:pt x="401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24" name="Freeform 56"/>
                <p:cNvSpPr>
                  <a:spLocks/>
                </p:cNvSpPr>
                <p:nvPr/>
              </p:nvSpPr>
              <p:spPr bwMode="hidden">
                <a:xfrm>
                  <a:off x="3533" y="1039"/>
                  <a:ext cx="677" cy="3280"/>
                </a:xfrm>
                <a:custGeom>
                  <a:avLst/>
                  <a:gdLst>
                    <a:gd name="T0" fmla="*/ 18 w 675"/>
                    <a:gd name="T1" fmla="*/ 0 h 3273"/>
                    <a:gd name="T2" fmla="*/ 0 w 675"/>
                    <a:gd name="T3" fmla="*/ 0 h 3273"/>
                    <a:gd name="T4" fmla="*/ 640 w 675"/>
                    <a:gd name="T5" fmla="*/ 3273 h 3273"/>
                    <a:gd name="T6" fmla="*/ 675 w 675"/>
                    <a:gd name="T7" fmla="*/ 3273 h 3273"/>
                    <a:gd name="T8" fmla="*/ 36 w 675"/>
                    <a:gd name="T9" fmla="*/ 0 h 3273"/>
                    <a:gd name="T10" fmla="*/ 18 w 675"/>
                    <a:gd name="T11" fmla="*/ 0 h 3273"/>
                    <a:gd name="T12" fmla="*/ 18 w 675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75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640" y="3273"/>
                      </a:lnTo>
                      <a:lnTo>
                        <a:pt x="675" y="3273"/>
                      </a:lnTo>
                      <a:lnTo>
                        <a:pt x="36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25" name="Freeform 57"/>
                <p:cNvSpPr>
                  <a:spLocks/>
                </p:cNvSpPr>
                <p:nvPr/>
              </p:nvSpPr>
              <p:spPr bwMode="hidden">
                <a:xfrm>
                  <a:off x="3822" y="1039"/>
                  <a:ext cx="1036" cy="3280"/>
                </a:xfrm>
                <a:custGeom>
                  <a:avLst/>
                  <a:gdLst>
                    <a:gd name="T0" fmla="*/ 23 w 1036"/>
                    <a:gd name="T1" fmla="*/ 0 h 3280"/>
                    <a:gd name="T2" fmla="*/ 0 w 1036"/>
                    <a:gd name="T3" fmla="*/ 5 h 3280"/>
                    <a:gd name="T4" fmla="*/ 994 w 1036"/>
                    <a:gd name="T5" fmla="*/ 3280 h 3280"/>
                    <a:gd name="T6" fmla="*/ 1036 w 1036"/>
                    <a:gd name="T7" fmla="*/ 3280 h 3280"/>
                    <a:gd name="T8" fmla="*/ 41 w 1036"/>
                    <a:gd name="T9" fmla="*/ 0 h 3280"/>
                    <a:gd name="T10" fmla="*/ 23 w 1036"/>
                    <a:gd name="T11" fmla="*/ 0 h 3280"/>
                    <a:gd name="T12" fmla="*/ 23 w 1036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36" h="3280">
                      <a:moveTo>
                        <a:pt x="23" y="0"/>
                      </a:moveTo>
                      <a:lnTo>
                        <a:pt x="0" y="5"/>
                      </a:lnTo>
                      <a:lnTo>
                        <a:pt x="994" y="3280"/>
                      </a:lnTo>
                      <a:lnTo>
                        <a:pt x="1036" y="3280"/>
                      </a:lnTo>
                      <a:lnTo>
                        <a:pt x="41" y="0"/>
                      </a:lnTo>
                      <a:lnTo>
                        <a:pt x="23" y="0"/>
                      </a:lnTo>
                      <a:lnTo>
                        <a:pt x="2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8426" name="Freeform 58"/>
                <p:cNvSpPr>
                  <a:spLocks/>
                </p:cNvSpPr>
                <p:nvPr/>
              </p:nvSpPr>
              <p:spPr bwMode="hidden">
                <a:xfrm>
                  <a:off x="4137" y="1039"/>
                  <a:ext cx="1327" cy="3280"/>
                </a:xfrm>
                <a:custGeom>
                  <a:avLst/>
                  <a:gdLst>
                    <a:gd name="T0" fmla="*/ 20 w 1327"/>
                    <a:gd name="T1" fmla="*/ 0 h 3280"/>
                    <a:gd name="T2" fmla="*/ 0 w 1327"/>
                    <a:gd name="T3" fmla="*/ 7 h 3280"/>
                    <a:gd name="T4" fmla="*/ 1285 w 1327"/>
                    <a:gd name="T5" fmla="*/ 3280 h 3280"/>
                    <a:gd name="T6" fmla="*/ 1327 w 1327"/>
                    <a:gd name="T7" fmla="*/ 3280 h 3280"/>
                    <a:gd name="T8" fmla="*/ 43 w 1327"/>
                    <a:gd name="T9" fmla="*/ 0 h 3280"/>
                    <a:gd name="T10" fmla="*/ 20 w 1327"/>
                    <a:gd name="T11" fmla="*/ 0 h 3280"/>
                    <a:gd name="T12" fmla="*/ 20 w 1327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327" h="3280">
                      <a:moveTo>
                        <a:pt x="20" y="0"/>
                      </a:moveTo>
                      <a:lnTo>
                        <a:pt x="0" y="7"/>
                      </a:lnTo>
                      <a:lnTo>
                        <a:pt x="1285" y="3280"/>
                      </a:lnTo>
                      <a:lnTo>
                        <a:pt x="1327" y="3280"/>
                      </a:lnTo>
                      <a:lnTo>
                        <a:pt x="43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58427" name="Freeform 59"/>
              <p:cNvSpPr>
                <a:spLocks/>
              </p:cNvSpPr>
              <p:nvPr userDrawn="1"/>
            </p:nvSpPr>
            <p:spPr bwMode="hidden">
              <a:xfrm>
                <a:off x="0" y="1039"/>
                <a:ext cx="1254" cy="2632"/>
              </a:xfrm>
              <a:custGeom>
                <a:avLst/>
                <a:gdLst>
                  <a:gd name="T0" fmla="*/ 1236 w 1254"/>
                  <a:gd name="T1" fmla="*/ 0 h 2632"/>
                  <a:gd name="T2" fmla="*/ 1212 w 1254"/>
                  <a:gd name="T3" fmla="*/ 0 h 2632"/>
                  <a:gd name="T4" fmla="*/ 0 w 1254"/>
                  <a:gd name="T5" fmla="*/ 2542 h 2632"/>
                  <a:gd name="T6" fmla="*/ 0 w 1254"/>
                  <a:gd name="T7" fmla="*/ 2632 h 2632"/>
                  <a:gd name="T8" fmla="*/ 1254 w 1254"/>
                  <a:gd name="T9" fmla="*/ 7 h 2632"/>
                  <a:gd name="T10" fmla="*/ 1236 w 1254"/>
                  <a:gd name="T11" fmla="*/ 0 h 2632"/>
                  <a:gd name="T12" fmla="*/ 1236 w 1254"/>
                  <a:gd name="T13" fmla="*/ 0 h 26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4" h="2632">
                    <a:moveTo>
                      <a:pt x="1236" y="0"/>
                    </a:moveTo>
                    <a:lnTo>
                      <a:pt x="1212" y="0"/>
                    </a:lnTo>
                    <a:lnTo>
                      <a:pt x="0" y="2542"/>
                    </a:lnTo>
                    <a:lnTo>
                      <a:pt x="0" y="2632"/>
                    </a:lnTo>
                    <a:lnTo>
                      <a:pt x="1254" y="7"/>
                    </a:lnTo>
                    <a:lnTo>
                      <a:pt x="1236" y="0"/>
                    </a:lnTo>
                    <a:lnTo>
                      <a:pt x="12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428" name="Freeform 60"/>
              <p:cNvSpPr>
                <a:spLocks/>
              </p:cNvSpPr>
              <p:nvPr userDrawn="1"/>
            </p:nvSpPr>
            <p:spPr bwMode="hidden">
              <a:xfrm>
                <a:off x="0" y="1039"/>
                <a:ext cx="948" cy="1676"/>
              </a:xfrm>
              <a:custGeom>
                <a:avLst/>
                <a:gdLst>
                  <a:gd name="T0" fmla="*/ 930 w 948"/>
                  <a:gd name="T1" fmla="*/ 0 h 1676"/>
                  <a:gd name="T2" fmla="*/ 906 w 948"/>
                  <a:gd name="T3" fmla="*/ 0 h 1676"/>
                  <a:gd name="T4" fmla="*/ 0 w 948"/>
                  <a:gd name="T5" fmla="*/ 1593 h 1676"/>
                  <a:gd name="T6" fmla="*/ 0 w 948"/>
                  <a:gd name="T7" fmla="*/ 1676 h 1676"/>
                  <a:gd name="T8" fmla="*/ 948 w 948"/>
                  <a:gd name="T9" fmla="*/ 5 h 1676"/>
                  <a:gd name="T10" fmla="*/ 930 w 948"/>
                  <a:gd name="T11" fmla="*/ 0 h 1676"/>
                  <a:gd name="T12" fmla="*/ 930 w 948"/>
                  <a:gd name="T13" fmla="*/ 0 h 16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48" h="1676">
                    <a:moveTo>
                      <a:pt x="930" y="0"/>
                    </a:moveTo>
                    <a:lnTo>
                      <a:pt x="906" y="0"/>
                    </a:lnTo>
                    <a:lnTo>
                      <a:pt x="0" y="1593"/>
                    </a:lnTo>
                    <a:lnTo>
                      <a:pt x="0" y="1676"/>
                    </a:lnTo>
                    <a:lnTo>
                      <a:pt x="948" y="5"/>
                    </a:lnTo>
                    <a:lnTo>
                      <a:pt x="930" y="0"/>
                    </a:lnTo>
                    <a:lnTo>
                      <a:pt x="93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accent2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429" name="Freeform 61"/>
              <p:cNvSpPr>
                <a:spLocks/>
              </p:cNvSpPr>
              <p:nvPr userDrawn="1"/>
            </p:nvSpPr>
            <p:spPr bwMode="hidden">
              <a:xfrm>
                <a:off x="0" y="1039"/>
                <a:ext cx="629" cy="937"/>
              </a:xfrm>
              <a:custGeom>
                <a:avLst/>
                <a:gdLst>
                  <a:gd name="T0" fmla="*/ 606 w 629"/>
                  <a:gd name="T1" fmla="*/ 0 h 937"/>
                  <a:gd name="T2" fmla="*/ 582 w 629"/>
                  <a:gd name="T3" fmla="*/ 0 h 937"/>
                  <a:gd name="T4" fmla="*/ 0 w 629"/>
                  <a:gd name="T5" fmla="*/ 871 h 937"/>
                  <a:gd name="T6" fmla="*/ 0 w 629"/>
                  <a:gd name="T7" fmla="*/ 937 h 937"/>
                  <a:gd name="T8" fmla="*/ 629 w 629"/>
                  <a:gd name="T9" fmla="*/ 4 h 937"/>
                  <a:gd name="T10" fmla="*/ 606 w 629"/>
                  <a:gd name="T11" fmla="*/ 0 h 937"/>
                  <a:gd name="T12" fmla="*/ 606 w 629"/>
                  <a:gd name="T13" fmla="*/ 0 h 9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9" h="937">
                    <a:moveTo>
                      <a:pt x="606" y="0"/>
                    </a:moveTo>
                    <a:lnTo>
                      <a:pt x="582" y="0"/>
                    </a:lnTo>
                    <a:lnTo>
                      <a:pt x="0" y="871"/>
                    </a:lnTo>
                    <a:lnTo>
                      <a:pt x="0" y="937"/>
                    </a:lnTo>
                    <a:lnTo>
                      <a:pt x="629" y="4"/>
                    </a:lnTo>
                    <a:lnTo>
                      <a:pt x="606" y="0"/>
                    </a:lnTo>
                    <a:lnTo>
                      <a:pt x="60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accent2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430" name="Freeform 62"/>
              <p:cNvSpPr>
                <a:spLocks/>
              </p:cNvSpPr>
              <p:nvPr userDrawn="1"/>
            </p:nvSpPr>
            <p:spPr bwMode="hidden">
              <a:xfrm>
                <a:off x="0" y="1039"/>
                <a:ext cx="305" cy="427"/>
              </a:xfrm>
              <a:custGeom>
                <a:avLst/>
                <a:gdLst>
                  <a:gd name="T0" fmla="*/ 282 w 305"/>
                  <a:gd name="T1" fmla="*/ 0 h 427"/>
                  <a:gd name="T2" fmla="*/ 252 w 305"/>
                  <a:gd name="T3" fmla="*/ 0 h 427"/>
                  <a:gd name="T4" fmla="*/ 0 w 305"/>
                  <a:gd name="T5" fmla="*/ 361 h 427"/>
                  <a:gd name="T6" fmla="*/ 0 w 305"/>
                  <a:gd name="T7" fmla="*/ 427 h 427"/>
                  <a:gd name="T8" fmla="*/ 305 w 305"/>
                  <a:gd name="T9" fmla="*/ 5 h 427"/>
                  <a:gd name="T10" fmla="*/ 282 w 305"/>
                  <a:gd name="T11" fmla="*/ 0 h 427"/>
                  <a:gd name="T12" fmla="*/ 282 w 305"/>
                  <a:gd name="T13" fmla="*/ 0 h 4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5" h="427">
                    <a:moveTo>
                      <a:pt x="282" y="0"/>
                    </a:moveTo>
                    <a:lnTo>
                      <a:pt x="252" y="0"/>
                    </a:lnTo>
                    <a:lnTo>
                      <a:pt x="0" y="361"/>
                    </a:lnTo>
                    <a:lnTo>
                      <a:pt x="0" y="427"/>
                    </a:lnTo>
                    <a:lnTo>
                      <a:pt x="305" y="5"/>
                    </a:lnTo>
                    <a:lnTo>
                      <a:pt x="282" y="0"/>
                    </a:ln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accent2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431" name="Freeform 63"/>
              <p:cNvSpPr>
                <a:spLocks/>
              </p:cNvSpPr>
              <p:nvPr userDrawn="1"/>
            </p:nvSpPr>
            <p:spPr bwMode="hidden">
              <a:xfrm>
                <a:off x="4481" y="1039"/>
                <a:ext cx="1277" cy="2686"/>
              </a:xfrm>
              <a:custGeom>
                <a:avLst/>
                <a:gdLst>
                  <a:gd name="T0" fmla="*/ 41 w 1277"/>
                  <a:gd name="T1" fmla="*/ 0 h 2686"/>
                  <a:gd name="T2" fmla="*/ 17 w 1277"/>
                  <a:gd name="T3" fmla="*/ 0 h 2686"/>
                  <a:gd name="T4" fmla="*/ 0 w 1277"/>
                  <a:gd name="T5" fmla="*/ 4 h 2686"/>
                  <a:gd name="T6" fmla="*/ 1277 w 1277"/>
                  <a:gd name="T7" fmla="*/ 2686 h 2686"/>
                  <a:gd name="T8" fmla="*/ 1277 w 1277"/>
                  <a:gd name="T9" fmla="*/ 2596 h 2686"/>
                  <a:gd name="T10" fmla="*/ 41 w 1277"/>
                  <a:gd name="T11" fmla="*/ 0 h 2686"/>
                  <a:gd name="T12" fmla="*/ 41 w 1277"/>
                  <a:gd name="T13" fmla="*/ 0 h 26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77" h="2686">
                    <a:moveTo>
                      <a:pt x="41" y="0"/>
                    </a:moveTo>
                    <a:lnTo>
                      <a:pt x="17" y="0"/>
                    </a:lnTo>
                    <a:lnTo>
                      <a:pt x="0" y="4"/>
                    </a:lnTo>
                    <a:lnTo>
                      <a:pt x="1277" y="2686"/>
                    </a:lnTo>
                    <a:lnTo>
                      <a:pt x="1277" y="2596"/>
                    </a:lnTo>
                    <a:lnTo>
                      <a:pt x="41" y="0"/>
                    </a:lnTo>
                    <a:lnTo>
                      <a:pt x="4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432" name="Freeform 64"/>
              <p:cNvSpPr>
                <a:spLocks/>
              </p:cNvSpPr>
              <p:nvPr userDrawn="1"/>
            </p:nvSpPr>
            <p:spPr bwMode="hidden">
              <a:xfrm>
                <a:off x="4770" y="1039"/>
                <a:ext cx="988" cy="1730"/>
              </a:xfrm>
              <a:custGeom>
                <a:avLst/>
                <a:gdLst>
                  <a:gd name="T0" fmla="*/ 16 w 988"/>
                  <a:gd name="T1" fmla="*/ 0 h 1730"/>
                  <a:gd name="T2" fmla="*/ 0 w 988"/>
                  <a:gd name="T3" fmla="*/ 7 h 1730"/>
                  <a:gd name="T4" fmla="*/ 988 w 988"/>
                  <a:gd name="T5" fmla="*/ 1730 h 1730"/>
                  <a:gd name="T6" fmla="*/ 988 w 988"/>
                  <a:gd name="T7" fmla="*/ 1653 h 1730"/>
                  <a:gd name="T8" fmla="*/ 40 w 988"/>
                  <a:gd name="T9" fmla="*/ 0 h 1730"/>
                  <a:gd name="T10" fmla="*/ 16 w 988"/>
                  <a:gd name="T11" fmla="*/ 0 h 1730"/>
                  <a:gd name="T12" fmla="*/ 16 w 988"/>
                  <a:gd name="T13" fmla="*/ 0 h 17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88" h="1730">
                    <a:moveTo>
                      <a:pt x="16" y="0"/>
                    </a:moveTo>
                    <a:lnTo>
                      <a:pt x="0" y="7"/>
                    </a:lnTo>
                    <a:lnTo>
                      <a:pt x="988" y="1730"/>
                    </a:lnTo>
                    <a:lnTo>
                      <a:pt x="988" y="1653"/>
                    </a:lnTo>
                    <a:lnTo>
                      <a:pt x="40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433" name="Freeform 65"/>
              <p:cNvSpPr>
                <a:spLocks/>
              </p:cNvSpPr>
              <p:nvPr userDrawn="1"/>
            </p:nvSpPr>
            <p:spPr bwMode="hidden">
              <a:xfrm>
                <a:off x="5088" y="1039"/>
                <a:ext cx="670" cy="997"/>
              </a:xfrm>
              <a:custGeom>
                <a:avLst/>
                <a:gdLst>
                  <a:gd name="T0" fmla="*/ 22 w 670"/>
                  <a:gd name="T1" fmla="*/ 0 h 997"/>
                  <a:gd name="T2" fmla="*/ 0 w 670"/>
                  <a:gd name="T3" fmla="*/ 4 h 997"/>
                  <a:gd name="T4" fmla="*/ 670 w 670"/>
                  <a:gd name="T5" fmla="*/ 997 h 997"/>
                  <a:gd name="T6" fmla="*/ 670 w 670"/>
                  <a:gd name="T7" fmla="*/ 925 h 997"/>
                  <a:gd name="T8" fmla="*/ 46 w 670"/>
                  <a:gd name="T9" fmla="*/ 0 h 997"/>
                  <a:gd name="T10" fmla="*/ 22 w 670"/>
                  <a:gd name="T11" fmla="*/ 0 h 997"/>
                  <a:gd name="T12" fmla="*/ 22 w 670"/>
                  <a:gd name="T13" fmla="*/ 0 h 9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70" h="997">
                    <a:moveTo>
                      <a:pt x="22" y="0"/>
                    </a:moveTo>
                    <a:lnTo>
                      <a:pt x="0" y="4"/>
                    </a:lnTo>
                    <a:lnTo>
                      <a:pt x="670" y="997"/>
                    </a:lnTo>
                    <a:lnTo>
                      <a:pt x="670" y="92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8434" name="Freeform 66"/>
              <p:cNvSpPr>
                <a:spLocks/>
              </p:cNvSpPr>
              <p:nvPr userDrawn="1"/>
            </p:nvSpPr>
            <p:spPr bwMode="hidden">
              <a:xfrm>
                <a:off x="5412" y="1039"/>
                <a:ext cx="346" cy="487"/>
              </a:xfrm>
              <a:custGeom>
                <a:avLst/>
                <a:gdLst>
                  <a:gd name="T0" fmla="*/ 22 w 346"/>
                  <a:gd name="T1" fmla="*/ 0 h 487"/>
                  <a:gd name="T2" fmla="*/ 0 w 346"/>
                  <a:gd name="T3" fmla="*/ 7 h 487"/>
                  <a:gd name="T4" fmla="*/ 346 w 346"/>
                  <a:gd name="T5" fmla="*/ 487 h 487"/>
                  <a:gd name="T6" fmla="*/ 346 w 346"/>
                  <a:gd name="T7" fmla="*/ 415 h 487"/>
                  <a:gd name="T8" fmla="*/ 46 w 346"/>
                  <a:gd name="T9" fmla="*/ 0 h 487"/>
                  <a:gd name="T10" fmla="*/ 22 w 346"/>
                  <a:gd name="T11" fmla="*/ 0 h 487"/>
                  <a:gd name="T12" fmla="*/ 22 w 346"/>
                  <a:gd name="T13" fmla="*/ 0 h 4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46" h="487">
                    <a:moveTo>
                      <a:pt x="22" y="0"/>
                    </a:moveTo>
                    <a:lnTo>
                      <a:pt x="0" y="7"/>
                    </a:lnTo>
                    <a:lnTo>
                      <a:pt x="346" y="487"/>
                    </a:lnTo>
                    <a:lnTo>
                      <a:pt x="346" y="41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58435" name="Rectangle 67"/>
          <p:cNvSpPr>
            <a:spLocks noGrp="1" noChangeArrowheads="1"/>
          </p:cNvSpPr>
          <p:nvPr>
            <p:ph type="title"/>
          </p:nvPr>
        </p:nvSpPr>
        <p:spPr bwMode="auto">
          <a:xfrm>
            <a:off x="455613" y="273050"/>
            <a:ext cx="82264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8436" name="Rectangle 6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5613" y="624205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58437" name="Rectangle 6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2050"/>
            <a:ext cx="2895600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58438" name="Rectangle 7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205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7C1086E9-F366-4D2C-A6E9-FAC97244982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8439" name="Rectangle 7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49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file:///\\upload.wikimedia.org\wikipedia\commons\e\e3\Granite_gran_viole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Bowl_of_chicken_soup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1458" name="Group 18"/>
          <p:cNvGraphicFramePr>
            <a:graphicFrameLocks noGrp="1"/>
          </p:cNvGraphicFramePr>
          <p:nvPr/>
        </p:nvGraphicFramePr>
        <p:xfrm>
          <a:off x="1150938" y="4508500"/>
          <a:ext cx="6842125" cy="2234565"/>
        </p:xfrm>
        <a:graphic>
          <a:graphicData uri="http://schemas.openxmlformats.org/drawingml/2006/table">
            <a:tbl>
              <a:tblPr/>
              <a:tblGrid>
                <a:gridCol w="6842125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NÁZEV:      VY_32_INOVACE_7B_05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TÉMA: 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1457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Prezentace seznamuje žáky s definicí různorodých směsí, jejich složkami           a rozdělením.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5613" y="273050"/>
            <a:ext cx="8226425" cy="922338"/>
          </a:xfrm>
        </p:spPr>
        <p:txBody>
          <a:bodyPr/>
          <a:lstStyle/>
          <a:p>
            <a:r>
              <a:rPr lang="cs-CZ" sz="4000" b="1"/>
              <a:t>Různorodé směsi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Směs je látka, která je složená                ze dvou či více složek.</a:t>
            </a:r>
          </a:p>
          <a:p>
            <a:r>
              <a:rPr lang="cs-CZ"/>
              <a:t>Různorodá směs je taková směs,          jejíž složky můžeme rozlišit pouhým okem, lupou nebo pod mikroskopem.</a:t>
            </a:r>
          </a:p>
          <a:p>
            <a:pPr>
              <a:buFont typeface="Wingdings" pitchFamily="2" charset="2"/>
              <a:buNone/>
            </a:pPr>
            <a:r>
              <a:rPr lang="cs-CZ"/>
              <a:t>     např. žula                 polévka   </a:t>
            </a:r>
          </a:p>
        </p:txBody>
      </p:sp>
      <p:pic>
        <p:nvPicPr>
          <p:cNvPr id="3083" name="Picture 11" descr="Soubor:Granite gran violet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4508500"/>
            <a:ext cx="1439862" cy="1439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220px-Bowl_of_chicken_soup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4437063"/>
            <a:ext cx="1593850" cy="144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692150"/>
            <a:ext cx="8280400" cy="5434013"/>
          </a:xfrm>
        </p:spPr>
        <p:txBody>
          <a:bodyPr/>
          <a:lstStyle/>
          <a:p>
            <a:r>
              <a:rPr lang="cs-CZ"/>
              <a:t>V různorodé směsi můžeme rozlišit</a:t>
            </a:r>
          </a:p>
          <a:p>
            <a:pPr>
              <a:buFont typeface="Wingdings" pitchFamily="2" charset="2"/>
              <a:buNone/>
            </a:pPr>
            <a:r>
              <a:rPr lang="cs-CZ"/>
              <a:t>   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r>
              <a:rPr lang="cs-CZ" b="1"/>
              <a:t>složku rozptylující       složku rozptýlenou</a:t>
            </a:r>
          </a:p>
          <a:p>
            <a:pPr>
              <a:buFontTx/>
              <a:buNone/>
            </a:pPr>
            <a:r>
              <a:rPr lang="cs-CZ"/>
              <a:t>-  je složka,                    - pevná, kapalná, </a:t>
            </a:r>
          </a:p>
          <a:p>
            <a:pPr>
              <a:buFontTx/>
              <a:buNone/>
            </a:pPr>
            <a:r>
              <a:rPr lang="cs-CZ"/>
              <a:t>   která převládá               plynná</a:t>
            </a:r>
          </a:p>
          <a:p>
            <a:pPr>
              <a:buFontTx/>
              <a:buNone/>
            </a:pPr>
            <a:r>
              <a:rPr lang="cs-CZ"/>
              <a:t>- kapalná, plynná</a:t>
            </a:r>
          </a:p>
        </p:txBody>
      </p:sp>
      <p:sp>
        <p:nvSpPr>
          <p:cNvPr id="7172" name="Line 4"/>
          <p:cNvSpPr>
            <a:spLocks noChangeShapeType="1"/>
          </p:cNvSpPr>
          <p:nvPr/>
        </p:nvSpPr>
        <p:spPr bwMode="auto">
          <a:xfrm flipH="1">
            <a:off x="1763713" y="1268413"/>
            <a:ext cx="1655762" cy="1223962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3" name="Line 5"/>
          <p:cNvSpPr>
            <a:spLocks noChangeShapeType="1"/>
          </p:cNvSpPr>
          <p:nvPr/>
        </p:nvSpPr>
        <p:spPr bwMode="auto">
          <a:xfrm>
            <a:off x="3995738" y="1268413"/>
            <a:ext cx="1871662" cy="1223962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399" name="Group 183"/>
          <p:cNvGraphicFramePr>
            <a:graphicFrameLocks noGrp="1"/>
          </p:cNvGraphicFramePr>
          <p:nvPr>
            <p:ph type="tbl" idx="4294967295"/>
          </p:nvPr>
        </p:nvGraphicFramePr>
        <p:xfrm>
          <a:off x="250825" y="981075"/>
          <a:ext cx="8569325" cy="5285551"/>
        </p:xfrm>
        <a:graphic>
          <a:graphicData uri="http://schemas.openxmlformats.org/drawingml/2006/table">
            <a:tbl>
              <a:tblPr/>
              <a:tblGrid>
                <a:gridCol w="2143125"/>
                <a:gridCol w="2141538"/>
                <a:gridCol w="2143125"/>
                <a:gridCol w="2141537"/>
              </a:tblGrid>
              <a:tr h="719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Název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   Složka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směsi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5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směsi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ROZPTYLUJÍCÍ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ROZPTÝLENÁ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PŘÍKLAD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3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SUSPENZE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kapalina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pevná látka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písek s vodou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3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EMULZE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kapalina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kapalina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olej s vodou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3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PĚNA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kapalina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plyn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mýdlová pěna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5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DÝM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plyn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pevná látka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kouř z komína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5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MLHA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plyn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kapalina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voňavka ve 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vzduchu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836613"/>
            <a:ext cx="7993062" cy="5289550"/>
          </a:xfrm>
        </p:spPr>
        <p:txBody>
          <a:bodyPr/>
          <a:lstStyle/>
          <a:p>
            <a:r>
              <a:rPr lang="cs-CZ" b="1"/>
              <a:t>Aerosol</a:t>
            </a:r>
            <a:r>
              <a:rPr lang="cs-CZ"/>
              <a:t> – je taková různorodá směs, </a:t>
            </a:r>
          </a:p>
          <a:p>
            <a:pPr>
              <a:buFont typeface="Wingdings" pitchFamily="2" charset="2"/>
              <a:buNone/>
            </a:pPr>
            <a:r>
              <a:rPr lang="cs-CZ"/>
              <a:t>   ve které </a:t>
            </a:r>
            <a:r>
              <a:rPr lang="cs-CZ" b="1"/>
              <a:t>je rozptylující plynnou látkou</a:t>
            </a:r>
            <a:r>
              <a:rPr lang="cs-CZ"/>
              <a:t> </a:t>
            </a:r>
          </a:p>
          <a:p>
            <a:pPr>
              <a:buFont typeface="Wingdings" pitchFamily="2" charset="2"/>
              <a:buNone/>
            </a:pPr>
            <a:r>
              <a:rPr lang="cs-CZ"/>
              <a:t>   </a:t>
            </a:r>
            <a:r>
              <a:rPr lang="cs-CZ" b="1"/>
              <a:t>vzduch</a:t>
            </a:r>
            <a:r>
              <a:rPr lang="cs-CZ"/>
              <a:t> a složku v ní rozptýlenou tvoří </a:t>
            </a:r>
          </a:p>
          <a:p>
            <a:pPr>
              <a:buFont typeface="Wingdings" pitchFamily="2" charset="2"/>
              <a:buNone/>
            </a:pPr>
            <a:r>
              <a:rPr lang="cs-CZ"/>
              <a:t>   pevné či kapalné látky.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5613" y="273050"/>
            <a:ext cx="8226425" cy="779463"/>
          </a:xfrm>
        </p:spPr>
        <p:txBody>
          <a:bodyPr/>
          <a:lstStyle/>
          <a:p>
            <a:r>
              <a:rPr lang="cs-CZ" sz="3600" b="1"/>
              <a:t>Použité zdroje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125538"/>
            <a:ext cx="8226425" cy="518318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/>
              <a:t>Obrázky z otevřené galerie Microsoft Office. </a:t>
            </a:r>
          </a:p>
          <a:p>
            <a:pPr>
              <a:lnSpc>
                <a:spcPct val="9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90000"/>
              </a:lnSpc>
            </a:pPr>
            <a:r>
              <a:rPr lang="cs-CZ" sz="2500"/>
              <a:t>ŠKODA, Jiří a Pavel DOULÍK. </a:t>
            </a:r>
            <a:r>
              <a:rPr lang="cs-CZ" sz="2500" i="1"/>
              <a:t>Chemie 8: pro základní školy a víceletá gymnázia : učebnice</a:t>
            </a:r>
            <a:r>
              <a:rPr lang="cs-CZ" sz="2500"/>
              <a:t>. 1. vyd. Plzeň: Fraus, 2006, 136 s. ISBN 80-723-8442-2. </a:t>
            </a:r>
          </a:p>
          <a:p>
            <a:pPr>
              <a:lnSpc>
                <a:spcPct val="90000"/>
              </a:lnSpc>
            </a:pPr>
            <a:r>
              <a:rPr lang="cs-CZ" sz="2500"/>
              <a:t>ADAMKOVIČ, Emil. </a:t>
            </a:r>
            <a:r>
              <a:rPr lang="cs-CZ" sz="2500" i="1"/>
              <a:t>Chemie pro sedmý ročník základní školy</a:t>
            </a:r>
            <a:r>
              <a:rPr lang="cs-CZ" sz="2500"/>
              <a:t>. 5. přeprac. vyd. Praha: Státní pedagogické nakladatelství, 1990, 125 s. Učebnice pro základní školy (Státní pedagogické nakladatelství). ISBN 80-042-4693-1.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izející mřížka">
  <a:themeElements>
    <a:clrScheme name="Mizející mřížka 4">
      <a:dk1>
        <a:srgbClr val="6B6B99"/>
      </a:dk1>
      <a:lt1>
        <a:srgbClr val="EAEAEA"/>
      </a:lt1>
      <a:dk2>
        <a:srgbClr val="666699"/>
      </a:dk2>
      <a:lt2>
        <a:srgbClr val="CCECFF"/>
      </a:lt2>
      <a:accent1>
        <a:srgbClr val="00CC66"/>
      </a:accent1>
      <a:accent2>
        <a:srgbClr val="54547A"/>
      </a:accent2>
      <a:accent3>
        <a:srgbClr val="B8B8CA"/>
      </a:accent3>
      <a:accent4>
        <a:srgbClr val="C8C8C8"/>
      </a:accent4>
      <a:accent5>
        <a:srgbClr val="AAE2B8"/>
      </a:accent5>
      <a:accent6>
        <a:srgbClr val="4B4B6E"/>
      </a:accent6>
      <a:hlink>
        <a:srgbClr val="65B2FF"/>
      </a:hlink>
      <a:folHlink>
        <a:srgbClr val="9900FF"/>
      </a:folHlink>
    </a:clrScheme>
    <a:fontScheme name="Mizející mřížka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triangl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triangl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izející mřížka 1">
        <a:dk1>
          <a:srgbClr val="7E0000"/>
        </a:dk1>
        <a:lt1>
          <a:srgbClr val="FFFFFF"/>
        </a:lt1>
        <a:dk2>
          <a:srgbClr val="800000"/>
        </a:dk2>
        <a:lt2>
          <a:srgbClr val="FCF0B2"/>
        </a:lt2>
        <a:accent1>
          <a:srgbClr val="C5543D"/>
        </a:accent1>
        <a:accent2>
          <a:srgbClr val="660000"/>
        </a:accent2>
        <a:accent3>
          <a:srgbClr val="C0AAAA"/>
        </a:accent3>
        <a:accent4>
          <a:srgbClr val="DADADA"/>
        </a:accent4>
        <a:accent5>
          <a:srgbClr val="DFB3AF"/>
        </a:accent5>
        <a:accent6>
          <a:srgbClr val="5C0000"/>
        </a:accent6>
        <a:hlink>
          <a:srgbClr val="FFFF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2">
        <a:dk1>
          <a:srgbClr val="000066"/>
        </a:dk1>
        <a:lt1>
          <a:srgbClr val="FFFFFF"/>
        </a:lt1>
        <a:dk2>
          <a:srgbClr val="000066"/>
        </a:dk2>
        <a:lt2>
          <a:srgbClr val="B2B8C8"/>
        </a:lt2>
        <a:accent1>
          <a:srgbClr val="008080"/>
        </a:accent1>
        <a:accent2>
          <a:srgbClr val="00004E"/>
        </a:accent2>
        <a:accent3>
          <a:srgbClr val="AAAAB8"/>
        </a:accent3>
        <a:accent4>
          <a:srgbClr val="DADADA"/>
        </a:accent4>
        <a:accent5>
          <a:srgbClr val="AAC0C0"/>
        </a:accent5>
        <a:accent6>
          <a:srgbClr val="000046"/>
        </a:accent6>
        <a:hlink>
          <a:srgbClr val="00FFCC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3">
        <a:dk1>
          <a:srgbClr val="010199"/>
        </a:dk1>
        <a:lt1>
          <a:srgbClr val="FFFFFF"/>
        </a:lt1>
        <a:dk2>
          <a:srgbClr val="000099"/>
        </a:dk2>
        <a:lt2>
          <a:srgbClr val="CCFFFF"/>
        </a:lt2>
        <a:accent1>
          <a:srgbClr val="00C600"/>
        </a:accent1>
        <a:accent2>
          <a:srgbClr val="01017D"/>
        </a:accent2>
        <a:accent3>
          <a:srgbClr val="AAAACA"/>
        </a:accent3>
        <a:accent4>
          <a:srgbClr val="DADADA"/>
        </a:accent4>
        <a:accent5>
          <a:srgbClr val="AADFAA"/>
        </a:accent5>
        <a:accent6>
          <a:srgbClr val="010171"/>
        </a:accent6>
        <a:hlink>
          <a:srgbClr val="FFE701"/>
        </a:hlink>
        <a:folHlink>
          <a:srgbClr val="33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4">
        <a:dk1>
          <a:srgbClr val="6B6B99"/>
        </a:dk1>
        <a:lt1>
          <a:srgbClr val="EAEAEA"/>
        </a:lt1>
        <a:dk2>
          <a:srgbClr val="666699"/>
        </a:dk2>
        <a:lt2>
          <a:srgbClr val="CCECFF"/>
        </a:lt2>
        <a:accent1>
          <a:srgbClr val="00CC66"/>
        </a:accent1>
        <a:accent2>
          <a:srgbClr val="54547A"/>
        </a:accent2>
        <a:accent3>
          <a:srgbClr val="B8B8CA"/>
        </a:accent3>
        <a:accent4>
          <a:srgbClr val="C8C8C8"/>
        </a:accent4>
        <a:accent5>
          <a:srgbClr val="AAE2B8"/>
        </a:accent5>
        <a:accent6>
          <a:srgbClr val="4B4B6E"/>
        </a:accent6>
        <a:hlink>
          <a:srgbClr val="65B2FF"/>
        </a:hlink>
        <a:folHlink>
          <a:srgbClr val="99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5">
        <a:dk1>
          <a:srgbClr val="00827F"/>
        </a:dk1>
        <a:lt1>
          <a:srgbClr val="FFFFFF"/>
        </a:lt1>
        <a:dk2>
          <a:srgbClr val="008080"/>
        </a:dk2>
        <a:lt2>
          <a:srgbClr val="FFFFCC"/>
        </a:lt2>
        <a:accent1>
          <a:srgbClr val="6D6FC7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BABBE0"/>
        </a:accent5>
        <a:accent6>
          <a:srgbClr val="005A58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6">
        <a:dk1>
          <a:srgbClr val="4D4D4D"/>
        </a:dk1>
        <a:lt1>
          <a:srgbClr val="FFFFFF"/>
        </a:lt1>
        <a:dk2>
          <a:srgbClr val="525252"/>
        </a:dk2>
        <a:lt2>
          <a:srgbClr val="C0C0C0"/>
        </a:lt2>
        <a:accent1>
          <a:srgbClr val="527C3A"/>
        </a:accent1>
        <a:accent2>
          <a:srgbClr val="444444"/>
        </a:accent2>
        <a:accent3>
          <a:srgbClr val="B3B3B3"/>
        </a:accent3>
        <a:accent4>
          <a:srgbClr val="DADADA"/>
        </a:accent4>
        <a:accent5>
          <a:srgbClr val="B3BFAE"/>
        </a:accent5>
        <a:accent6>
          <a:srgbClr val="3D3D3D"/>
        </a:accent6>
        <a:hlink>
          <a:srgbClr val="FAC458"/>
        </a:hlink>
        <a:folHlink>
          <a:srgbClr val="C7780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7">
        <a:dk1>
          <a:srgbClr val="516032"/>
        </a:dk1>
        <a:lt1>
          <a:srgbClr val="FFFFFF"/>
        </a:lt1>
        <a:dk2>
          <a:srgbClr val="546434"/>
        </a:dk2>
        <a:lt2>
          <a:srgbClr val="B2B68A"/>
        </a:lt2>
        <a:accent1>
          <a:srgbClr val="7D8C70"/>
        </a:accent1>
        <a:accent2>
          <a:srgbClr val="414E28"/>
        </a:accent2>
        <a:accent3>
          <a:srgbClr val="B3B8AE"/>
        </a:accent3>
        <a:accent4>
          <a:srgbClr val="DADADA"/>
        </a:accent4>
        <a:accent5>
          <a:srgbClr val="BFC5BB"/>
        </a:accent5>
        <a:accent6>
          <a:srgbClr val="3A4623"/>
        </a:accent6>
        <a:hlink>
          <a:srgbClr val="80C579"/>
        </a:hlink>
        <a:folHlink>
          <a:srgbClr val="7FADA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8">
        <a:dk1>
          <a:srgbClr val="D1CC00"/>
        </a:dk1>
        <a:lt1>
          <a:srgbClr val="FFFFFF"/>
        </a:lt1>
        <a:dk2>
          <a:srgbClr val="CCCC00"/>
        </a:dk2>
        <a:lt2>
          <a:srgbClr val="F3F5B1"/>
        </a:lt2>
        <a:accent1>
          <a:srgbClr val="808000"/>
        </a:accent1>
        <a:accent2>
          <a:srgbClr val="AEAA00"/>
        </a:accent2>
        <a:accent3>
          <a:srgbClr val="E2E2AA"/>
        </a:accent3>
        <a:accent4>
          <a:srgbClr val="DADADA"/>
        </a:accent4>
        <a:accent5>
          <a:srgbClr val="C0C0AA"/>
        </a:accent5>
        <a:accent6>
          <a:srgbClr val="9D9A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9">
        <a:dk1>
          <a:srgbClr val="000000"/>
        </a:dk1>
        <a:lt1>
          <a:srgbClr val="F8F8F8"/>
        </a:lt1>
        <a:dk2>
          <a:srgbClr val="336600"/>
        </a:dk2>
        <a:lt2>
          <a:srgbClr val="FBFBFB"/>
        </a:lt2>
        <a:accent1>
          <a:srgbClr val="009900"/>
        </a:accent1>
        <a:accent2>
          <a:srgbClr val="C6C6C6"/>
        </a:accent2>
        <a:accent3>
          <a:srgbClr val="FBFBFB"/>
        </a:accent3>
        <a:accent4>
          <a:srgbClr val="000000"/>
        </a:accent4>
        <a:accent5>
          <a:srgbClr val="AACAAA"/>
        </a:accent5>
        <a:accent6>
          <a:srgbClr val="B3B3B3"/>
        </a:accent6>
        <a:hlink>
          <a:srgbClr val="006600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</TotalTime>
  <Words>219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Mizející mřížka</vt:lpstr>
      <vt:lpstr>Prezentace aplikace PowerPoint</vt:lpstr>
      <vt:lpstr>Anotace</vt:lpstr>
      <vt:lpstr>Různorodé směsi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12</cp:revision>
  <dcterms:created xsi:type="dcterms:W3CDTF">2013-02-26T09:10:16Z</dcterms:created>
  <dcterms:modified xsi:type="dcterms:W3CDTF">2013-05-18T16:39:45Z</dcterms:modified>
</cp:coreProperties>
</file>