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7" r:id="rId1"/>
  </p:sldMasterIdLst>
  <p:sldIdLst>
    <p:sldId id="263" r:id="rId2"/>
    <p:sldId id="262" r:id="rId3"/>
    <p:sldId id="257" r:id="rId4"/>
    <p:sldId id="258" r:id="rId5"/>
    <p:sldId id="259" r:id="rId6"/>
    <p:sldId id="260" r:id="rId7"/>
    <p:sldId id="261" r:id="rId8"/>
  </p:sldIdLst>
  <p:sldSz cx="9144000" cy="6858000" type="screen4x3"/>
  <p:notesSz cx="6858000" cy="9144000"/>
  <p:defaultTextStyle>
    <a:defPPr>
      <a:defRPr lang="cs-CZ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42" d="100"/>
          <a:sy n="42" d="100"/>
        </p:scale>
        <p:origin x="-1290" y="-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bg>
      <p:bgPr>
        <a:gradFill rotWithShape="0">
          <a:gsLst>
            <a:gs pos="0">
              <a:schemeClr val="bg1"/>
            </a:gs>
            <a:gs pos="100000">
              <a:schemeClr val="bg1">
                <a:gamma/>
                <a:shade val="48627"/>
                <a:invGamma/>
              </a:schemeClr>
            </a:gs>
          </a:gsLst>
          <a:lin ang="27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0658" name="Group 2"/>
          <p:cNvGrpSpPr>
            <a:grpSpLocks/>
          </p:cNvGrpSpPr>
          <p:nvPr/>
        </p:nvGrpSpPr>
        <p:grpSpPr bwMode="auto">
          <a:xfrm>
            <a:off x="-498475" y="1311275"/>
            <a:ext cx="10429875" cy="5908675"/>
            <a:chOff x="-313" y="824"/>
            <a:chExt cx="6570" cy="3722"/>
          </a:xfrm>
        </p:grpSpPr>
        <p:sp>
          <p:nvSpPr>
            <p:cNvPr id="70659" name="Rectangle 3"/>
            <p:cNvSpPr>
              <a:spLocks noChangeArrowheads="1"/>
            </p:cNvSpPr>
            <p:nvPr userDrawn="1"/>
          </p:nvSpPr>
          <p:spPr bwMode="hidden">
            <a:xfrm rot="20798144" flipV="1">
              <a:off x="-14" y="1033"/>
              <a:ext cx="1744" cy="6"/>
            </a:xfrm>
            <a:prstGeom prst="rect">
              <a:avLst/>
            </a:prstGeom>
            <a:gradFill rotWithShape="0">
              <a:gsLst>
                <a:gs pos="0">
                  <a:schemeClr val="bg1">
                    <a:gamma/>
                    <a:shade val="90980"/>
                    <a:invGamma/>
                  </a:schemeClr>
                </a:gs>
                <a:gs pos="100000">
                  <a:schemeClr val="bg1"/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rot="10800000"/>
            <a:lstStyle/>
            <a:p>
              <a:pPr algn="ctr"/>
              <a:endParaRPr lang="cs-CZ"/>
            </a:p>
          </p:txBody>
        </p:sp>
        <p:sp>
          <p:nvSpPr>
            <p:cNvPr id="70660" name="Rectangle 4"/>
            <p:cNvSpPr>
              <a:spLocks noChangeArrowheads="1"/>
            </p:cNvSpPr>
            <p:nvPr userDrawn="1"/>
          </p:nvSpPr>
          <p:spPr bwMode="hidden">
            <a:xfrm rot="20774366" flipV="1">
              <a:off x="-24" y="1127"/>
              <a:ext cx="2033" cy="6"/>
            </a:xfrm>
            <a:prstGeom prst="rect">
              <a:avLst/>
            </a:prstGeom>
            <a:gradFill rotWithShape="0">
              <a:gsLst>
                <a:gs pos="0">
                  <a:schemeClr val="bg1">
                    <a:gamma/>
                    <a:shade val="90980"/>
                    <a:invGamma/>
                  </a:schemeClr>
                </a:gs>
                <a:gs pos="100000">
                  <a:schemeClr val="bg1"/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rot="10800000"/>
            <a:lstStyle/>
            <a:p>
              <a:pPr algn="ctr"/>
              <a:endParaRPr lang="cs-CZ"/>
            </a:p>
          </p:txBody>
        </p:sp>
        <p:sp>
          <p:nvSpPr>
            <p:cNvPr id="70661" name="Rectangle 5"/>
            <p:cNvSpPr>
              <a:spLocks noChangeArrowheads="1"/>
            </p:cNvSpPr>
            <p:nvPr userDrawn="1"/>
          </p:nvSpPr>
          <p:spPr bwMode="hidden">
            <a:xfrm rot="20757421" flipV="1">
              <a:off x="-27" y="1198"/>
              <a:ext cx="2246" cy="6"/>
            </a:xfrm>
            <a:prstGeom prst="rect">
              <a:avLst/>
            </a:prstGeom>
            <a:gradFill rotWithShape="0">
              <a:gsLst>
                <a:gs pos="0">
                  <a:schemeClr val="bg1">
                    <a:gamma/>
                    <a:shade val="90980"/>
                    <a:invGamma/>
                  </a:schemeClr>
                </a:gs>
                <a:gs pos="100000">
                  <a:schemeClr val="bg1"/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rot="10800000"/>
            <a:lstStyle/>
            <a:p>
              <a:pPr algn="ctr"/>
              <a:endParaRPr lang="cs-CZ"/>
            </a:p>
          </p:txBody>
        </p:sp>
        <p:sp>
          <p:nvSpPr>
            <p:cNvPr id="70662" name="Rectangle 6"/>
            <p:cNvSpPr>
              <a:spLocks noChangeArrowheads="1"/>
            </p:cNvSpPr>
            <p:nvPr userDrawn="1"/>
          </p:nvSpPr>
          <p:spPr bwMode="hidden">
            <a:xfrm rot="20684206" flipV="1">
              <a:off x="-43" y="1283"/>
              <a:ext cx="2476" cy="6"/>
            </a:xfrm>
            <a:prstGeom prst="rect">
              <a:avLst/>
            </a:prstGeom>
            <a:gradFill rotWithShape="0">
              <a:gsLst>
                <a:gs pos="0">
                  <a:schemeClr val="bg1">
                    <a:gamma/>
                    <a:shade val="90980"/>
                    <a:invGamma/>
                  </a:schemeClr>
                </a:gs>
                <a:gs pos="100000">
                  <a:schemeClr val="bg1"/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rot="10800000"/>
            <a:lstStyle/>
            <a:p>
              <a:pPr algn="ctr"/>
              <a:endParaRPr lang="cs-CZ"/>
            </a:p>
          </p:txBody>
        </p:sp>
        <p:sp>
          <p:nvSpPr>
            <p:cNvPr id="70663" name="Rectangle 7"/>
            <p:cNvSpPr>
              <a:spLocks noChangeArrowheads="1"/>
            </p:cNvSpPr>
            <p:nvPr userDrawn="1"/>
          </p:nvSpPr>
          <p:spPr bwMode="hidden">
            <a:xfrm rot="20631226" flipV="1">
              <a:off x="-51" y="1397"/>
              <a:ext cx="2770" cy="6"/>
            </a:xfrm>
            <a:prstGeom prst="rect">
              <a:avLst/>
            </a:prstGeom>
            <a:gradFill rotWithShape="0">
              <a:gsLst>
                <a:gs pos="0">
                  <a:schemeClr val="bg1">
                    <a:gamma/>
                    <a:shade val="90980"/>
                    <a:invGamma/>
                  </a:schemeClr>
                </a:gs>
                <a:gs pos="100000">
                  <a:schemeClr val="bg1"/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rot="10800000"/>
            <a:lstStyle/>
            <a:p>
              <a:pPr algn="ctr"/>
              <a:endParaRPr lang="cs-CZ"/>
            </a:p>
          </p:txBody>
        </p:sp>
        <p:sp>
          <p:nvSpPr>
            <p:cNvPr id="70664" name="Rectangle 8"/>
            <p:cNvSpPr>
              <a:spLocks noChangeArrowheads="1"/>
            </p:cNvSpPr>
            <p:nvPr userDrawn="1"/>
          </p:nvSpPr>
          <p:spPr bwMode="hidden">
            <a:xfrm rot="20554235" flipV="1">
              <a:off x="-65" y="1523"/>
              <a:ext cx="3058" cy="6"/>
            </a:xfrm>
            <a:prstGeom prst="rect">
              <a:avLst/>
            </a:prstGeom>
            <a:gradFill rotWithShape="0">
              <a:gsLst>
                <a:gs pos="0">
                  <a:schemeClr val="bg1">
                    <a:gamma/>
                    <a:shade val="90980"/>
                    <a:invGamma/>
                  </a:schemeClr>
                </a:gs>
                <a:gs pos="100000">
                  <a:schemeClr val="bg1"/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rot="10800000"/>
            <a:lstStyle/>
            <a:p>
              <a:pPr algn="ctr"/>
              <a:endParaRPr lang="cs-CZ"/>
            </a:p>
          </p:txBody>
        </p:sp>
        <p:sp>
          <p:nvSpPr>
            <p:cNvPr id="70665" name="Rectangle 9"/>
            <p:cNvSpPr>
              <a:spLocks noChangeArrowheads="1"/>
            </p:cNvSpPr>
            <p:nvPr userDrawn="1"/>
          </p:nvSpPr>
          <p:spPr bwMode="hidden">
            <a:xfrm rot="20466593" flipV="1">
              <a:off x="-93" y="1694"/>
              <a:ext cx="3403" cy="6"/>
            </a:xfrm>
            <a:prstGeom prst="rect">
              <a:avLst/>
            </a:prstGeom>
            <a:gradFill rotWithShape="0">
              <a:gsLst>
                <a:gs pos="0">
                  <a:schemeClr val="bg1">
                    <a:gamma/>
                    <a:shade val="90980"/>
                    <a:invGamma/>
                  </a:schemeClr>
                </a:gs>
                <a:gs pos="100000">
                  <a:schemeClr val="bg1"/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rot="10800000"/>
            <a:lstStyle/>
            <a:p>
              <a:pPr algn="ctr"/>
              <a:endParaRPr lang="cs-CZ"/>
            </a:p>
          </p:txBody>
        </p:sp>
        <p:sp>
          <p:nvSpPr>
            <p:cNvPr id="70666" name="Rectangle 10"/>
            <p:cNvSpPr>
              <a:spLocks noChangeArrowheads="1"/>
            </p:cNvSpPr>
            <p:nvPr userDrawn="1"/>
          </p:nvSpPr>
          <p:spPr bwMode="hidden">
            <a:xfrm rot="20343219" flipV="1">
              <a:off x="-99" y="1863"/>
              <a:ext cx="3749" cy="6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84706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rot="10800000"/>
            <a:lstStyle/>
            <a:p>
              <a:pPr algn="ctr"/>
              <a:endParaRPr lang="cs-CZ"/>
            </a:p>
          </p:txBody>
        </p:sp>
        <p:sp>
          <p:nvSpPr>
            <p:cNvPr id="70667" name="Rectangle 11"/>
            <p:cNvSpPr>
              <a:spLocks noChangeArrowheads="1"/>
            </p:cNvSpPr>
            <p:nvPr userDrawn="1"/>
          </p:nvSpPr>
          <p:spPr bwMode="hidden">
            <a:xfrm rot="20211065" flipV="1">
              <a:off x="-165" y="2053"/>
              <a:ext cx="4209" cy="6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75686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rot="10800000"/>
            <a:lstStyle/>
            <a:p>
              <a:pPr algn="ctr"/>
              <a:endParaRPr lang="cs-CZ"/>
            </a:p>
          </p:txBody>
        </p:sp>
        <p:sp>
          <p:nvSpPr>
            <p:cNvPr id="70668" name="Rectangle 12"/>
            <p:cNvSpPr>
              <a:spLocks noChangeArrowheads="1"/>
            </p:cNvSpPr>
            <p:nvPr userDrawn="1"/>
          </p:nvSpPr>
          <p:spPr bwMode="hidden">
            <a:xfrm rot="20102912" flipV="1">
              <a:off x="-214" y="2289"/>
              <a:ext cx="4612" cy="6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69804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rot="10800000"/>
            <a:lstStyle/>
            <a:p>
              <a:pPr algn="ctr"/>
              <a:endParaRPr lang="cs-CZ"/>
            </a:p>
          </p:txBody>
        </p:sp>
        <p:sp>
          <p:nvSpPr>
            <p:cNvPr id="70669" name="Rectangle 13"/>
            <p:cNvSpPr>
              <a:spLocks noChangeArrowheads="1"/>
            </p:cNvSpPr>
            <p:nvPr userDrawn="1"/>
          </p:nvSpPr>
          <p:spPr bwMode="hidden">
            <a:xfrm rot="19923405" flipV="1">
              <a:off x="-313" y="2617"/>
              <a:ext cx="5200" cy="6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60784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rot="10800000"/>
            <a:lstStyle/>
            <a:p>
              <a:pPr algn="ctr"/>
              <a:endParaRPr lang="cs-CZ"/>
            </a:p>
          </p:txBody>
        </p:sp>
        <p:sp>
          <p:nvSpPr>
            <p:cNvPr id="70670" name="Rectangle 14"/>
            <p:cNvSpPr>
              <a:spLocks noChangeArrowheads="1"/>
            </p:cNvSpPr>
            <p:nvPr userDrawn="1"/>
          </p:nvSpPr>
          <p:spPr bwMode="hidden">
            <a:xfrm rot="19686284" flipV="1">
              <a:off x="9" y="2881"/>
              <a:ext cx="5401" cy="6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46275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rot="10800000"/>
            <a:lstStyle/>
            <a:p>
              <a:pPr algn="ctr"/>
              <a:endParaRPr lang="cs-CZ"/>
            </a:p>
          </p:txBody>
        </p:sp>
        <p:sp>
          <p:nvSpPr>
            <p:cNvPr id="70671" name="Rectangle 15"/>
            <p:cNvSpPr>
              <a:spLocks noChangeArrowheads="1"/>
            </p:cNvSpPr>
            <p:nvPr userDrawn="1"/>
          </p:nvSpPr>
          <p:spPr bwMode="hidden">
            <a:xfrm rot="19383534" flipV="1">
              <a:off x="1319" y="2928"/>
              <a:ext cx="4612" cy="6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30196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rot="10800000"/>
            <a:lstStyle/>
            <a:p>
              <a:pPr algn="ctr"/>
              <a:endParaRPr lang="cs-CZ"/>
            </a:p>
          </p:txBody>
        </p:sp>
        <p:sp>
          <p:nvSpPr>
            <p:cNvPr id="70672" name="Rectangle 16"/>
            <p:cNvSpPr>
              <a:spLocks noChangeArrowheads="1"/>
            </p:cNvSpPr>
            <p:nvPr userDrawn="1"/>
          </p:nvSpPr>
          <p:spPr bwMode="hidden">
            <a:xfrm rot="18994182" flipV="1">
              <a:off x="2681" y="3071"/>
              <a:ext cx="3576" cy="6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3137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rot="10800000"/>
            <a:lstStyle/>
            <a:p>
              <a:pPr algn="ctr"/>
              <a:endParaRPr lang="cs-CZ"/>
            </a:p>
          </p:txBody>
        </p:sp>
        <p:sp>
          <p:nvSpPr>
            <p:cNvPr id="70673" name="Rectangle 17"/>
            <p:cNvSpPr>
              <a:spLocks noChangeArrowheads="1"/>
            </p:cNvSpPr>
            <p:nvPr userDrawn="1"/>
          </p:nvSpPr>
          <p:spPr bwMode="hidden">
            <a:xfrm rot="18603245" flipV="1">
              <a:off x="4052" y="3504"/>
              <a:ext cx="2079" cy="6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0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rot="10800000" vert="eaVert"/>
            <a:lstStyle/>
            <a:p>
              <a:pPr algn="ctr"/>
              <a:endParaRPr lang="cs-CZ"/>
            </a:p>
          </p:txBody>
        </p:sp>
        <p:sp>
          <p:nvSpPr>
            <p:cNvPr id="70674" name="Rectangle 18"/>
            <p:cNvSpPr>
              <a:spLocks noChangeArrowheads="1"/>
            </p:cNvSpPr>
            <p:nvPr userDrawn="1"/>
          </p:nvSpPr>
          <p:spPr bwMode="hidden">
            <a:xfrm rot="39991575" flipH="1" flipV="1">
              <a:off x="5368" y="4167"/>
              <a:ext cx="501" cy="6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0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rot="10800000" vert="eaVert"/>
            <a:lstStyle/>
            <a:p>
              <a:pPr algn="ctr"/>
              <a:endParaRPr lang="cs-CZ"/>
            </a:p>
          </p:txBody>
        </p:sp>
        <p:sp>
          <p:nvSpPr>
            <p:cNvPr id="70675" name="Rectangle 19"/>
            <p:cNvSpPr>
              <a:spLocks noChangeArrowheads="1"/>
            </p:cNvSpPr>
            <p:nvPr userDrawn="1"/>
          </p:nvSpPr>
          <p:spPr bwMode="hidden">
            <a:xfrm rot="-20541361">
              <a:off x="-146" y="2360"/>
              <a:ext cx="6046" cy="6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54510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algn="ctr"/>
              <a:endParaRPr lang="cs-CZ"/>
            </a:p>
          </p:txBody>
        </p:sp>
        <p:sp>
          <p:nvSpPr>
            <p:cNvPr id="70676" name="Rectangle 20"/>
            <p:cNvSpPr>
              <a:spLocks noChangeArrowheads="1"/>
            </p:cNvSpPr>
            <p:nvPr userDrawn="1"/>
          </p:nvSpPr>
          <p:spPr bwMode="hidden">
            <a:xfrm rot="-20036206">
              <a:off x="-198" y="3396"/>
              <a:ext cx="4142" cy="6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63529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accent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algn="ctr"/>
              <a:endParaRPr lang="cs-CZ"/>
            </a:p>
          </p:txBody>
        </p:sp>
        <p:sp>
          <p:nvSpPr>
            <p:cNvPr id="70677" name="Rectangle 21"/>
            <p:cNvSpPr>
              <a:spLocks noChangeArrowheads="1"/>
            </p:cNvSpPr>
            <p:nvPr userDrawn="1"/>
          </p:nvSpPr>
          <p:spPr bwMode="hidden">
            <a:xfrm rot="1732981">
              <a:off x="-165" y="3624"/>
              <a:ext cx="2804" cy="6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63529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accent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algn="ctr"/>
              <a:endParaRPr lang="cs-CZ"/>
            </a:p>
          </p:txBody>
        </p:sp>
        <p:sp>
          <p:nvSpPr>
            <p:cNvPr id="70678" name="Rectangle 22"/>
            <p:cNvSpPr>
              <a:spLocks noChangeArrowheads="1"/>
            </p:cNvSpPr>
            <p:nvPr userDrawn="1"/>
          </p:nvSpPr>
          <p:spPr bwMode="hidden">
            <a:xfrm rot="1969083">
              <a:off x="-110" y="3922"/>
              <a:ext cx="1400" cy="6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69804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algn="ctr"/>
              <a:endParaRPr lang="cs-CZ"/>
            </a:p>
          </p:txBody>
        </p:sp>
        <p:sp>
          <p:nvSpPr>
            <p:cNvPr id="70679" name="Rectangle 23"/>
            <p:cNvSpPr>
              <a:spLocks noChangeArrowheads="1"/>
            </p:cNvSpPr>
            <p:nvPr userDrawn="1"/>
          </p:nvSpPr>
          <p:spPr bwMode="hidden">
            <a:xfrm rot="-20213826">
              <a:off x="-216" y="3221"/>
              <a:ext cx="5477" cy="6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48627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algn="ctr"/>
              <a:endParaRPr lang="cs-CZ"/>
            </a:p>
          </p:txBody>
        </p:sp>
        <p:sp>
          <p:nvSpPr>
            <p:cNvPr id="70680" name="Rectangle 24"/>
            <p:cNvSpPr>
              <a:spLocks noChangeArrowheads="1"/>
            </p:cNvSpPr>
            <p:nvPr userDrawn="1"/>
          </p:nvSpPr>
          <p:spPr bwMode="hidden">
            <a:xfrm rot="22583969">
              <a:off x="-115" y="2129"/>
              <a:ext cx="6016" cy="6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57647"/>
                    <a:invGamma/>
                  </a:schemeClr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algn="ctr"/>
              <a:endParaRPr lang="cs-CZ"/>
            </a:p>
          </p:txBody>
        </p:sp>
        <p:sp>
          <p:nvSpPr>
            <p:cNvPr id="70681" name="Rectangle 25"/>
            <p:cNvSpPr>
              <a:spLocks noChangeArrowheads="1"/>
            </p:cNvSpPr>
            <p:nvPr userDrawn="1"/>
          </p:nvSpPr>
          <p:spPr bwMode="hidden">
            <a:xfrm rot="930109" flipV="1">
              <a:off x="80" y="1946"/>
              <a:ext cx="5756" cy="6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60784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rot="10800000"/>
            <a:lstStyle/>
            <a:p>
              <a:pPr algn="ctr"/>
              <a:endParaRPr lang="cs-CZ"/>
            </a:p>
          </p:txBody>
        </p:sp>
        <p:sp>
          <p:nvSpPr>
            <p:cNvPr id="70682" name="Rectangle 26"/>
            <p:cNvSpPr>
              <a:spLocks noChangeArrowheads="1"/>
            </p:cNvSpPr>
            <p:nvPr userDrawn="1"/>
          </p:nvSpPr>
          <p:spPr bwMode="hidden">
            <a:xfrm rot="-20731987">
              <a:off x="374" y="1802"/>
              <a:ext cx="5475" cy="6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60784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algn="ctr"/>
              <a:endParaRPr lang="cs-CZ"/>
            </a:p>
          </p:txBody>
        </p:sp>
        <p:sp>
          <p:nvSpPr>
            <p:cNvPr id="70683" name="Rectangle 27"/>
            <p:cNvSpPr>
              <a:spLocks noChangeArrowheads="1"/>
            </p:cNvSpPr>
            <p:nvPr userDrawn="1"/>
          </p:nvSpPr>
          <p:spPr bwMode="hidden">
            <a:xfrm rot="-64024402">
              <a:off x="848" y="1582"/>
              <a:ext cx="4976" cy="6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60784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algn="ctr"/>
              <a:endParaRPr lang="cs-CZ"/>
            </a:p>
          </p:txBody>
        </p:sp>
        <p:sp>
          <p:nvSpPr>
            <p:cNvPr id="70684" name="Rectangle 28"/>
            <p:cNvSpPr>
              <a:spLocks noChangeArrowheads="1"/>
            </p:cNvSpPr>
            <p:nvPr userDrawn="1"/>
          </p:nvSpPr>
          <p:spPr bwMode="hidden">
            <a:xfrm rot="-42464612">
              <a:off x="1053" y="1476"/>
              <a:ext cx="4759" cy="6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60784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algn="ctr"/>
              <a:endParaRPr lang="cs-CZ"/>
            </a:p>
          </p:txBody>
        </p:sp>
        <p:sp>
          <p:nvSpPr>
            <p:cNvPr id="70685" name="Rectangle 29"/>
            <p:cNvSpPr>
              <a:spLocks noChangeArrowheads="1"/>
            </p:cNvSpPr>
            <p:nvPr userDrawn="1"/>
          </p:nvSpPr>
          <p:spPr bwMode="hidden">
            <a:xfrm rot="-20907336">
              <a:off x="1244" y="1377"/>
              <a:ext cx="4557" cy="6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66667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algn="ctr"/>
              <a:endParaRPr lang="cs-CZ"/>
            </a:p>
          </p:txBody>
        </p:sp>
        <p:sp>
          <p:nvSpPr>
            <p:cNvPr id="70686" name="Rectangle 30"/>
            <p:cNvSpPr>
              <a:spLocks noChangeArrowheads="1"/>
            </p:cNvSpPr>
            <p:nvPr userDrawn="1"/>
          </p:nvSpPr>
          <p:spPr bwMode="hidden">
            <a:xfrm rot="655690" flipV="1">
              <a:off x="1487" y="1305"/>
              <a:ext cx="4314" cy="6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66667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rot="10800000"/>
            <a:lstStyle/>
            <a:p>
              <a:pPr algn="ctr"/>
              <a:endParaRPr lang="cs-CZ"/>
            </a:p>
          </p:txBody>
        </p:sp>
        <p:sp>
          <p:nvSpPr>
            <p:cNvPr id="70687" name="Rectangle 31"/>
            <p:cNvSpPr>
              <a:spLocks noChangeArrowheads="1"/>
            </p:cNvSpPr>
            <p:nvPr userDrawn="1"/>
          </p:nvSpPr>
          <p:spPr bwMode="hidden">
            <a:xfrm rot="636921" flipV="1">
              <a:off x="1650" y="1218"/>
              <a:ext cx="4154" cy="6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66667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rot="10800000"/>
            <a:lstStyle/>
            <a:p>
              <a:pPr algn="ctr"/>
              <a:endParaRPr lang="cs-CZ"/>
            </a:p>
          </p:txBody>
        </p:sp>
        <p:sp>
          <p:nvSpPr>
            <p:cNvPr id="70688" name="Rectangle 32"/>
            <p:cNvSpPr>
              <a:spLocks noChangeArrowheads="1"/>
            </p:cNvSpPr>
            <p:nvPr userDrawn="1"/>
          </p:nvSpPr>
          <p:spPr bwMode="hidden">
            <a:xfrm rot="803987" flipV="1">
              <a:off x="611" y="1684"/>
              <a:ext cx="5204" cy="6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60784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rot="10800000"/>
            <a:lstStyle/>
            <a:p>
              <a:pPr algn="ctr"/>
              <a:endParaRPr lang="cs-CZ"/>
            </a:p>
          </p:txBody>
        </p:sp>
        <p:sp>
          <p:nvSpPr>
            <p:cNvPr id="70689" name="Rectangle 33"/>
            <p:cNvSpPr>
              <a:spLocks noChangeArrowheads="1"/>
            </p:cNvSpPr>
            <p:nvPr userDrawn="1"/>
          </p:nvSpPr>
          <p:spPr bwMode="hidden">
            <a:xfrm rot="1273217" flipV="1">
              <a:off x="-204" y="2976"/>
              <a:ext cx="6150" cy="6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54510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rot="10800000"/>
            <a:lstStyle/>
            <a:p>
              <a:pPr algn="ctr"/>
              <a:endParaRPr lang="cs-CZ"/>
            </a:p>
          </p:txBody>
        </p:sp>
        <p:sp>
          <p:nvSpPr>
            <p:cNvPr id="70690" name="Rectangle 34"/>
            <p:cNvSpPr>
              <a:spLocks noChangeArrowheads="1"/>
            </p:cNvSpPr>
            <p:nvPr userDrawn="1"/>
          </p:nvSpPr>
          <p:spPr bwMode="hidden">
            <a:xfrm rot="1169729" flipV="1">
              <a:off x="-174" y="2663"/>
              <a:ext cx="6104" cy="6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51373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rot="10800000"/>
            <a:lstStyle/>
            <a:p>
              <a:pPr algn="ctr"/>
              <a:endParaRPr lang="cs-CZ"/>
            </a:p>
          </p:txBody>
        </p:sp>
        <p:sp>
          <p:nvSpPr>
            <p:cNvPr id="70691" name="Oval 35"/>
            <p:cNvSpPr>
              <a:spLocks noChangeArrowheads="1"/>
            </p:cNvSpPr>
            <p:nvPr/>
          </p:nvSpPr>
          <p:spPr bwMode="hidden">
            <a:xfrm>
              <a:off x="740" y="3359"/>
              <a:ext cx="168" cy="96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66667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70692" name="Oval 36"/>
            <p:cNvSpPr>
              <a:spLocks noChangeArrowheads="1"/>
            </p:cNvSpPr>
            <p:nvPr/>
          </p:nvSpPr>
          <p:spPr bwMode="hidden">
            <a:xfrm>
              <a:off x="236" y="3074"/>
              <a:ext cx="168" cy="95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69804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70693" name="Oval 37"/>
            <p:cNvSpPr>
              <a:spLocks noChangeArrowheads="1"/>
            </p:cNvSpPr>
            <p:nvPr/>
          </p:nvSpPr>
          <p:spPr bwMode="hidden">
            <a:xfrm>
              <a:off x="159" y="3652"/>
              <a:ext cx="196" cy="106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66667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70694" name="Oval 38"/>
            <p:cNvSpPr>
              <a:spLocks noChangeArrowheads="1"/>
            </p:cNvSpPr>
            <p:nvPr/>
          </p:nvSpPr>
          <p:spPr bwMode="hidden">
            <a:xfrm>
              <a:off x="2077" y="2661"/>
              <a:ext cx="156" cy="84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66667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70695" name="Oval 39"/>
            <p:cNvSpPr>
              <a:spLocks noChangeArrowheads="1"/>
            </p:cNvSpPr>
            <p:nvPr/>
          </p:nvSpPr>
          <p:spPr bwMode="hidden">
            <a:xfrm>
              <a:off x="1223" y="3076"/>
              <a:ext cx="168" cy="95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66667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70696" name="Oval 40"/>
            <p:cNvSpPr>
              <a:spLocks noChangeArrowheads="1"/>
            </p:cNvSpPr>
            <p:nvPr/>
          </p:nvSpPr>
          <p:spPr bwMode="hidden">
            <a:xfrm>
              <a:off x="1686" y="2857"/>
              <a:ext cx="156" cy="90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66667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70697" name="Oval 41"/>
            <p:cNvSpPr>
              <a:spLocks noChangeArrowheads="1"/>
            </p:cNvSpPr>
            <p:nvPr/>
          </p:nvSpPr>
          <p:spPr bwMode="hidden">
            <a:xfrm>
              <a:off x="750" y="2839"/>
              <a:ext cx="151" cy="89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69804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70698" name="Oval 42"/>
            <p:cNvSpPr>
              <a:spLocks noChangeArrowheads="1"/>
            </p:cNvSpPr>
            <p:nvPr/>
          </p:nvSpPr>
          <p:spPr bwMode="hidden">
            <a:xfrm>
              <a:off x="367" y="2656"/>
              <a:ext cx="150" cy="84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75686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70699" name="Oval 43"/>
            <p:cNvSpPr>
              <a:spLocks noChangeArrowheads="1"/>
            </p:cNvSpPr>
            <p:nvPr/>
          </p:nvSpPr>
          <p:spPr bwMode="hidden">
            <a:xfrm>
              <a:off x="1172" y="2642"/>
              <a:ext cx="156" cy="83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69804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70700" name="Oval 44"/>
            <p:cNvSpPr>
              <a:spLocks noChangeArrowheads="1"/>
            </p:cNvSpPr>
            <p:nvPr/>
          </p:nvSpPr>
          <p:spPr bwMode="hidden">
            <a:xfrm>
              <a:off x="2401" y="2485"/>
              <a:ext cx="156" cy="83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66667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70701" name="Oval 45"/>
            <p:cNvSpPr>
              <a:spLocks noChangeArrowheads="1"/>
            </p:cNvSpPr>
            <p:nvPr/>
          </p:nvSpPr>
          <p:spPr bwMode="hidden">
            <a:xfrm>
              <a:off x="1910" y="2314"/>
              <a:ext cx="134" cy="73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69804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70702" name="Oval 46"/>
            <p:cNvSpPr>
              <a:spLocks noChangeArrowheads="1"/>
            </p:cNvSpPr>
            <p:nvPr/>
          </p:nvSpPr>
          <p:spPr bwMode="hidden">
            <a:xfrm>
              <a:off x="2254" y="2154"/>
              <a:ext cx="134" cy="61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69804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70703" name="Oval 47"/>
            <p:cNvSpPr>
              <a:spLocks noChangeArrowheads="1"/>
            </p:cNvSpPr>
            <p:nvPr/>
          </p:nvSpPr>
          <p:spPr bwMode="hidden">
            <a:xfrm>
              <a:off x="2742" y="2305"/>
              <a:ext cx="140" cy="72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66667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70704" name="Oval 48"/>
            <p:cNvSpPr>
              <a:spLocks noChangeArrowheads="1"/>
            </p:cNvSpPr>
            <p:nvPr/>
          </p:nvSpPr>
          <p:spPr bwMode="hidden">
            <a:xfrm>
              <a:off x="2812" y="1898"/>
              <a:ext cx="129" cy="61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69804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70705" name="Oval 49"/>
            <p:cNvSpPr>
              <a:spLocks noChangeArrowheads="1"/>
            </p:cNvSpPr>
            <p:nvPr/>
          </p:nvSpPr>
          <p:spPr bwMode="hidden">
            <a:xfrm>
              <a:off x="3721" y="1792"/>
              <a:ext cx="128" cy="61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69804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70706" name="Oval 50"/>
            <p:cNvSpPr>
              <a:spLocks noChangeArrowheads="1"/>
            </p:cNvSpPr>
            <p:nvPr/>
          </p:nvSpPr>
          <p:spPr bwMode="hidden">
            <a:xfrm>
              <a:off x="3528" y="1896"/>
              <a:ext cx="128" cy="61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69804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70707" name="Oval 51"/>
            <p:cNvSpPr>
              <a:spLocks noChangeArrowheads="1"/>
            </p:cNvSpPr>
            <p:nvPr/>
          </p:nvSpPr>
          <p:spPr bwMode="hidden">
            <a:xfrm>
              <a:off x="3064" y="1778"/>
              <a:ext cx="128" cy="62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69804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70708" name="Oval 52"/>
            <p:cNvSpPr>
              <a:spLocks noChangeArrowheads="1"/>
            </p:cNvSpPr>
            <p:nvPr/>
          </p:nvSpPr>
          <p:spPr bwMode="hidden">
            <a:xfrm>
              <a:off x="3277" y="2024"/>
              <a:ext cx="134" cy="73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60784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70709" name="Oval 53"/>
            <p:cNvSpPr>
              <a:spLocks noChangeArrowheads="1"/>
            </p:cNvSpPr>
            <p:nvPr/>
          </p:nvSpPr>
          <p:spPr bwMode="hidden">
            <a:xfrm>
              <a:off x="3027" y="2160"/>
              <a:ext cx="133" cy="61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60784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70710" name="Oval 54"/>
            <p:cNvSpPr>
              <a:spLocks noChangeArrowheads="1"/>
            </p:cNvSpPr>
            <p:nvPr/>
          </p:nvSpPr>
          <p:spPr bwMode="hidden">
            <a:xfrm>
              <a:off x="1569" y="2453"/>
              <a:ext cx="150" cy="90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69804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70711" name="Oval 55"/>
            <p:cNvSpPr>
              <a:spLocks noChangeArrowheads="1"/>
            </p:cNvSpPr>
            <p:nvPr/>
          </p:nvSpPr>
          <p:spPr bwMode="hidden">
            <a:xfrm>
              <a:off x="1863" y="2028"/>
              <a:ext cx="139" cy="61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75686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70712" name="Oval 56"/>
            <p:cNvSpPr>
              <a:spLocks noChangeArrowheads="1"/>
            </p:cNvSpPr>
            <p:nvPr/>
          </p:nvSpPr>
          <p:spPr bwMode="hidden">
            <a:xfrm>
              <a:off x="1513" y="2175"/>
              <a:ext cx="139" cy="61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75686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70713" name="Oval 57"/>
            <p:cNvSpPr>
              <a:spLocks noChangeArrowheads="1"/>
            </p:cNvSpPr>
            <p:nvPr/>
          </p:nvSpPr>
          <p:spPr bwMode="hidden">
            <a:xfrm>
              <a:off x="1191" y="2311"/>
              <a:ext cx="134" cy="72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75686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70714" name="Oval 58"/>
            <p:cNvSpPr>
              <a:spLocks noChangeArrowheads="1"/>
            </p:cNvSpPr>
            <p:nvPr/>
          </p:nvSpPr>
          <p:spPr bwMode="hidden">
            <a:xfrm>
              <a:off x="1154" y="2047"/>
              <a:ext cx="134" cy="61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78824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70715" name="Oval 59"/>
            <p:cNvSpPr>
              <a:spLocks noChangeArrowheads="1"/>
            </p:cNvSpPr>
            <p:nvPr/>
          </p:nvSpPr>
          <p:spPr bwMode="hidden">
            <a:xfrm>
              <a:off x="1142" y="1803"/>
              <a:ext cx="128" cy="61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78824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70716" name="Oval 60"/>
            <p:cNvSpPr>
              <a:spLocks noChangeArrowheads="1"/>
            </p:cNvSpPr>
            <p:nvPr/>
          </p:nvSpPr>
          <p:spPr bwMode="hidden">
            <a:xfrm>
              <a:off x="1500" y="1912"/>
              <a:ext cx="128" cy="61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78824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70717" name="Oval 61"/>
            <p:cNvSpPr>
              <a:spLocks noChangeArrowheads="1"/>
            </p:cNvSpPr>
            <p:nvPr/>
          </p:nvSpPr>
          <p:spPr bwMode="hidden">
            <a:xfrm>
              <a:off x="1804" y="1801"/>
              <a:ext cx="128" cy="61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78824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70718" name="Oval 62"/>
            <p:cNvSpPr>
              <a:spLocks noChangeArrowheads="1"/>
            </p:cNvSpPr>
            <p:nvPr/>
          </p:nvSpPr>
          <p:spPr bwMode="hidden">
            <a:xfrm>
              <a:off x="2159" y="1905"/>
              <a:ext cx="128" cy="61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78824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70719" name="Oval 63"/>
            <p:cNvSpPr>
              <a:spLocks noChangeArrowheads="1"/>
            </p:cNvSpPr>
            <p:nvPr/>
          </p:nvSpPr>
          <p:spPr bwMode="hidden">
            <a:xfrm>
              <a:off x="2432" y="1787"/>
              <a:ext cx="128" cy="61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78824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70720" name="Oval 64"/>
            <p:cNvSpPr>
              <a:spLocks noChangeArrowheads="1"/>
            </p:cNvSpPr>
            <p:nvPr/>
          </p:nvSpPr>
          <p:spPr bwMode="hidden">
            <a:xfrm>
              <a:off x="470" y="2032"/>
              <a:ext cx="134" cy="73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81961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70721" name="Oval 65"/>
            <p:cNvSpPr>
              <a:spLocks noChangeArrowheads="1"/>
            </p:cNvSpPr>
            <p:nvPr/>
          </p:nvSpPr>
          <p:spPr bwMode="hidden">
            <a:xfrm>
              <a:off x="68" y="2166"/>
              <a:ext cx="134" cy="73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81961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70722" name="Oval 66"/>
            <p:cNvSpPr>
              <a:spLocks noChangeArrowheads="1"/>
            </p:cNvSpPr>
            <p:nvPr/>
          </p:nvSpPr>
          <p:spPr bwMode="hidden">
            <a:xfrm>
              <a:off x="798" y="1916"/>
              <a:ext cx="128" cy="61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81961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70723" name="Oval 67"/>
            <p:cNvSpPr>
              <a:spLocks noChangeArrowheads="1"/>
            </p:cNvSpPr>
            <p:nvPr/>
          </p:nvSpPr>
          <p:spPr bwMode="hidden">
            <a:xfrm>
              <a:off x="455" y="1797"/>
              <a:ext cx="128" cy="61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84706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70724" name="Oval 68"/>
            <p:cNvSpPr>
              <a:spLocks noChangeArrowheads="1"/>
            </p:cNvSpPr>
            <p:nvPr/>
          </p:nvSpPr>
          <p:spPr bwMode="hidden">
            <a:xfrm>
              <a:off x="113" y="1901"/>
              <a:ext cx="128" cy="61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84706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70725" name="Oval 69"/>
            <p:cNvSpPr>
              <a:spLocks noChangeArrowheads="1"/>
            </p:cNvSpPr>
            <p:nvPr/>
          </p:nvSpPr>
          <p:spPr bwMode="hidden">
            <a:xfrm>
              <a:off x="432" y="2323"/>
              <a:ext cx="139" cy="61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78824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70726" name="Oval 70"/>
            <p:cNvSpPr>
              <a:spLocks noChangeArrowheads="1"/>
            </p:cNvSpPr>
            <p:nvPr/>
          </p:nvSpPr>
          <p:spPr bwMode="hidden">
            <a:xfrm>
              <a:off x="814" y="2178"/>
              <a:ext cx="134" cy="61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78824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70727" name="Oval 71"/>
            <p:cNvSpPr>
              <a:spLocks noChangeArrowheads="1"/>
            </p:cNvSpPr>
            <p:nvPr/>
          </p:nvSpPr>
          <p:spPr bwMode="hidden">
            <a:xfrm>
              <a:off x="789" y="2472"/>
              <a:ext cx="156" cy="89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75686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70728" name="Oval 72"/>
            <p:cNvSpPr>
              <a:spLocks noChangeArrowheads="1"/>
            </p:cNvSpPr>
            <p:nvPr/>
          </p:nvSpPr>
          <p:spPr bwMode="hidden">
            <a:xfrm>
              <a:off x="2544" y="2015"/>
              <a:ext cx="140" cy="72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69804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70729" name="Oval 73"/>
            <p:cNvSpPr>
              <a:spLocks noChangeArrowheads="1"/>
            </p:cNvSpPr>
            <p:nvPr/>
          </p:nvSpPr>
          <p:spPr bwMode="hidden">
            <a:xfrm>
              <a:off x="1457" y="1700"/>
              <a:ext cx="123" cy="51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81961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70730" name="Oval 74"/>
            <p:cNvSpPr>
              <a:spLocks noChangeArrowheads="1"/>
            </p:cNvSpPr>
            <p:nvPr/>
          </p:nvSpPr>
          <p:spPr bwMode="hidden">
            <a:xfrm>
              <a:off x="1747" y="1599"/>
              <a:ext cx="123" cy="50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81961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70731" name="Oval 75"/>
            <p:cNvSpPr>
              <a:spLocks noChangeArrowheads="1"/>
            </p:cNvSpPr>
            <p:nvPr/>
          </p:nvSpPr>
          <p:spPr bwMode="hidden">
            <a:xfrm>
              <a:off x="1385" y="1506"/>
              <a:ext cx="123" cy="50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81961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70732" name="Oval 76"/>
            <p:cNvSpPr>
              <a:spLocks noChangeArrowheads="1"/>
            </p:cNvSpPr>
            <p:nvPr/>
          </p:nvSpPr>
          <p:spPr bwMode="hidden">
            <a:xfrm>
              <a:off x="1093" y="1595"/>
              <a:ext cx="123" cy="51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81961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70733" name="Oval 77"/>
            <p:cNvSpPr>
              <a:spLocks noChangeArrowheads="1"/>
            </p:cNvSpPr>
            <p:nvPr/>
          </p:nvSpPr>
          <p:spPr bwMode="hidden">
            <a:xfrm>
              <a:off x="792" y="1690"/>
              <a:ext cx="124" cy="51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84706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70734" name="Oval 78"/>
            <p:cNvSpPr>
              <a:spLocks noChangeArrowheads="1"/>
            </p:cNvSpPr>
            <p:nvPr/>
          </p:nvSpPr>
          <p:spPr bwMode="hidden">
            <a:xfrm>
              <a:off x="2011" y="1512"/>
              <a:ext cx="123" cy="50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81961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70735" name="Oval 79"/>
            <p:cNvSpPr>
              <a:spLocks noChangeArrowheads="1"/>
            </p:cNvSpPr>
            <p:nvPr/>
          </p:nvSpPr>
          <p:spPr bwMode="hidden">
            <a:xfrm>
              <a:off x="2087" y="1696"/>
              <a:ext cx="123" cy="50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81961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70736" name="Oval 80"/>
            <p:cNvSpPr>
              <a:spLocks noChangeArrowheads="1"/>
            </p:cNvSpPr>
            <p:nvPr/>
          </p:nvSpPr>
          <p:spPr bwMode="hidden">
            <a:xfrm>
              <a:off x="2345" y="1601"/>
              <a:ext cx="123" cy="50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81961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70737" name="Oval 81"/>
            <p:cNvSpPr>
              <a:spLocks noChangeArrowheads="1"/>
            </p:cNvSpPr>
            <p:nvPr/>
          </p:nvSpPr>
          <p:spPr bwMode="hidden">
            <a:xfrm>
              <a:off x="2684" y="1686"/>
              <a:ext cx="123" cy="51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81961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70738" name="Oval 82"/>
            <p:cNvSpPr>
              <a:spLocks noChangeArrowheads="1"/>
            </p:cNvSpPr>
            <p:nvPr/>
          </p:nvSpPr>
          <p:spPr bwMode="hidden">
            <a:xfrm>
              <a:off x="806" y="1512"/>
              <a:ext cx="123" cy="50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87843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70739" name="Oval 83"/>
            <p:cNvSpPr>
              <a:spLocks noChangeArrowheads="1"/>
            </p:cNvSpPr>
            <p:nvPr/>
          </p:nvSpPr>
          <p:spPr bwMode="hidden">
            <a:xfrm>
              <a:off x="495" y="1597"/>
              <a:ext cx="123" cy="50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87843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70740" name="Oval 84"/>
            <p:cNvSpPr>
              <a:spLocks noChangeArrowheads="1"/>
            </p:cNvSpPr>
            <p:nvPr/>
          </p:nvSpPr>
          <p:spPr bwMode="hidden">
            <a:xfrm>
              <a:off x="228" y="1508"/>
              <a:ext cx="123" cy="50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90980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70741" name="Oval 85"/>
            <p:cNvSpPr>
              <a:spLocks noChangeArrowheads="1"/>
            </p:cNvSpPr>
            <p:nvPr/>
          </p:nvSpPr>
          <p:spPr bwMode="hidden">
            <a:xfrm>
              <a:off x="157" y="1698"/>
              <a:ext cx="123" cy="50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87843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70742" name="Oval 86"/>
            <p:cNvSpPr>
              <a:spLocks noChangeArrowheads="1"/>
            </p:cNvSpPr>
            <p:nvPr/>
          </p:nvSpPr>
          <p:spPr bwMode="hidden">
            <a:xfrm>
              <a:off x="2887" y="1595"/>
              <a:ext cx="124" cy="50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75686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70743" name="Oval 87"/>
            <p:cNvSpPr>
              <a:spLocks noChangeArrowheads="1"/>
            </p:cNvSpPr>
            <p:nvPr/>
          </p:nvSpPr>
          <p:spPr bwMode="hidden">
            <a:xfrm>
              <a:off x="3079" y="1511"/>
              <a:ext cx="124" cy="51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75686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70744" name="Oval 88"/>
            <p:cNvSpPr>
              <a:spLocks noChangeArrowheads="1"/>
            </p:cNvSpPr>
            <p:nvPr/>
          </p:nvSpPr>
          <p:spPr bwMode="hidden">
            <a:xfrm>
              <a:off x="3270" y="1688"/>
              <a:ext cx="124" cy="51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81961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70745" name="Oval 89"/>
            <p:cNvSpPr>
              <a:spLocks noChangeArrowheads="1"/>
            </p:cNvSpPr>
            <p:nvPr/>
          </p:nvSpPr>
          <p:spPr bwMode="hidden">
            <a:xfrm>
              <a:off x="3453" y="1599"/>
              <a:ext cx="123" cy="50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81961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70746" name="Oval 90"/>
            <p:cNvSpPr>
              <a:spLocks noChangeArrowheads="1"/>
            </p:cNvSpPr>
            <p:nvPr/>
          </p:nvSpPr>
          <p:spPr bwMode="hidden">
            <a:xfrm>
              <a:off x="3651" y="1506"/>
              <a:ext cx="123" cy="50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81961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70747" name="Oval 91"/>
            <p:cNvSpPr>
              <a:spLocks noChangeArrowheads="1"/>
            </p:cNvSpPr>
            <p:nvPr/>
          </p:nvSpPr>
          <p:spPr bwMode="hidden">
            <a:xfrm>
              <a:off x="4251" y="1513"/>
              <a:ext cx="124" cy="51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81961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70748" name="Oval 92"/>
            <p:cNvSpPr>
              <a:spLocks noChangeArrowheads="1"/>
            </p:cNvSpPr>
            <p:nvPr/>
          </p:nvSpPr>
          <p:spPr bwMode="hidden">
            <a:xfrm>
              <a:off x="3901" y="1701"/>
              <a:ext cx="128" cy="50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66667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70749" name="Oval 93"/>
            <p:cNvSpPr>
              <a:spLocks noChangeArrowheads="1"/>
            </p:cNvSpPr>
            <p:nvPr/>
          </p:nvSpPr>
          <p:spPr bwMode="hidden">
            <a:xfrm>
              <a:off x="4086" y="1608"/>
              <a:ext cx="128" cy="50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66667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70750" name="Oval 94"/>
            <p:cNvSpPr>
              <a:spLocks noChangeArrowheads="1"/>
            </p:cNvSpPr>
            <p:nvPr/>
          </p:nvSpPr>
          <p:spPr bwMode="hidden">
            <a:xfrm>
              <a:off x="1282" y="3653"/>
              <a:ext cx="196" cy="111"/>
            </a:xfrm>
            <a:prstGeom prst="ellipse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shade val="60784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accent2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70751" name="Oval 95"/>
            <p:cNvSpPr>
              <a:spLocks noChangeArrowheads="1"/>
            </p:cNvSpPr>
            <p:nvPr/>
          </p:nvSpPr>
          <p:spPr bwMode="hidden">
            <a:xfrm>
              <a:off x="707" y="4014"/>
              <a:ext cx="191" cy="112"/>
            </a:xfrm>
            <a:prstGeom prst="ellipse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shade val="60784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accent2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70752" name="Oval 96"/>
            <p:cNvSpPr>
              <a:spLocks noChangeArrowheads="1"/>
            </p:cNvSpPr>
            <p:nvPr/>
          </p:nvSpPr>
          <p:spPr bwMode="hidden">
            <a:xfrm>
              <a:off x="2229" y="3090"/>
              <a:ext cx="168" cy="95"/>
            </a:xfrm>
            <a:prstGeom prst="ellipse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shade val="60784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accent2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70753" name="Oval 97"/>
            <p:cNvSpPr>
              <a:spLocks noChangeArrowheads="1"/>
            </p:cNvSpPr>
            <p:nvPr/>
          </p:nvSpPr>
          <p:spPr bwMode="hidden">
            <a:xfrm>
              <a:off x="2604" y="2867"/>
              <a:ext cx="156" cy="89"/>
            </a:xfrm>
            <a:prstGeom prst="ellipse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shade val="60784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accent2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70754" name="Oval 98"/>
            <p:cNvSpPr>
              <a:spLocks noChangeArrowheads="1"/>
            </p:cNvSpPr>
            <p:nvPr/>
          </p:nvSpPr>
          <p:spPr bwMode="hidden">
            <a:xfrm>
              <a:off x="2907" y="2668"/>
              <a:ext cx="156" cy="84"/>
            </a:xfrm>
            <a:prstGeom prst="ellipse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shade val="60784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accent2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70755" name="Oval 99"/>
            <p:cNvSpPr>
              <a:spLocks noChangeArrowheads="1"/>
            </p:cNvSpPr>
            <p:nvPr/>
          </p:nvSpPr>
          <p:spPr bwMode="hidden">
            <a:xfrm>
              <a:off x="3248" y="2454"/>
              <a:ext cx="150" cy="90"/>
            </a:xfrm>
            <a:prstGeom prst="ellipse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shade val="60784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accent2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70756" name="Oval 100"/>
            <p:cNvSpPr>
              <a:spLocks noChangeArrowheads="1"/>
            </p:cNvSpPr>
            <p:nvPr/>
          </p:nvSpPr>
          <p:spPr bwMode="hidden">
            <a:xfrm>
              <a:off x="1801" y="3360"/>
              <a:ext cx="168" cy="95"/>
            </a:xfrm>
            <a:prstGeom prst="ellipse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shade val="60784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accent2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70757" name="Oval 101"/>
            <p:cNvSpPr>
              <a:spLocks noChangeArrowheads="1"/>
            </p:cNvSpPr>
            <p:nvPr/>
          </p:nvSpPr>
          <p:spPr bwMode="hidden">
            <a:xfrm>
              <a:off x="3512" y="2302"/>
              <a:ext cx="134" cy="73"/>
            </a:xfrm>
            <a:prstGeom prst="ellipse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shade val="60784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accent2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70758" name="Oval 102"/>
            <p:cNvSpPr>
              <a:spLocks noChangeArrowheads="1"/>
            </p:cNvSpPr>
            <p:nvPr/>
          </p:nvSpPr>
          <p:spPr bwMode="hidden">
            <a:xfrm>
              <a:off x="3980" y="2014"/>
              <a:ext cx="134" cy="72"/>
            </a:xfrm>
            <a:prstGeom prst="ellipse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shade val="60784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accent2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70759" name="Oval 103"/>
            <p:cNvSpPr>
              <a:spLocks noChangeArrowheads="1"/>
            </p:cNvSpPr>
            <p:nvPr/>
          </p:nvSpPr>
          <p:spPr bwMode="hidden">
            <a:xfrm>
              <a:off x="3753" y="2158"/>
              <a:ext cx="134" cy="61"/>
            </a:xfrm>
            <a:prstGeom prst="ellipse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shade val="60784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accent2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70760" name="Oval 104"/>
            <p:cNvSpPr>
              <a:spLocks noChangeArrowheads="1"/>
            </p:cNvSpPr>
            <p:nvPr/>
          </p:nvSpPr>
          <p:spPr bwMode="hidden">
            <a:xfrm>
              <a:off x="4176" y="1898"/>
              <a:ext cx="128" cy="61"/>
            </a:xfrm>
            <a:prstGeom prst="ellipse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shade val="57647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accent2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70761" name="Oval 105"/>
            <p:cNvSpPr>
              <a:spLocks noChangeArrowheads="1"/>
            </p:cNvSpPr>
            <p:nvPr/>
          </p:nvSpPr>
          <p:spPr bwMode="hidden">
            <a:xfrm>
              <a:off x="4338" y="1797"/>
              <a:ext cx="129" cy="61"/>
            </a:xfrm>
            <a:prstGeom prst="ellipse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shade val="57647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accent2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70762" name="Oval 106"/>
            <p:cNvSpPr>
              <a:spLocks noChangeArrowheads="1"/>
            </p:cNvSpPr>
            <p:nvPr/>
          </p:nvSpPr>
          <p:spPr bwMode="hidden">
            <a:xfrm>
              <a:off x="4505" y="1700"/>
              <a:ext cx="124" cy="51"/>
            </a:xfrm>
            <a:prstGeom prst="ellipse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shade val="81961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accent2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70763" name="Oval 107"/>
            <p:cNvSpPr>
              <a:spLocks noChangeArrowheads="1"/>
            </p:cNvSpPr>
            <p:nvPr/>
          </p:nvSpPr>
          <p:spPr bwMode="hidden">
            <a:xfrm>
              <a:off x="4661" y="1603"/>
              <a:ext cx="123" cy="50"/>
            </a:xfrm>
            <a:prstGeom prst="ellipse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shade val="81961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accent2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70764" name="Oval 108"/>
            <p:cNvSpPr>
              <a:spLocks noChangeArrowheads="1"/>
            </p:cNvSpPr>
            <p:nvPr/>
          </p:nvSpPr>
          <p:spPr bwMode="hidden">
            <a:xfrm>
              <a:off x="4803" y="1512"/>
              <a:ext cx="128" cy="51"/>
            </a:xfrm>
            <a:prstGeom prst="ellipse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shade val="60784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accent2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70765" name="Oval 109"/>
            <p:cNvSpPr>
              <a:spLocks noChangeArrowheads="1"/>
            </p:cNvSpPr>
            <p:nvPr/>
          </p:nvSpPr>
          <p:spPr bwMode="hidden">
            <a:xfrm>
              <a:off x="4930" y="1431"/>
              <a:ext cx="111" cy="50"/>
            </a:xfrm>
            <a:prstGeom prst="ellipse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shade val="60784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70766" name="Oval 110"/>
            <p:cNvSpPr>
              <a:spLocks noChangeArrowheads="1"/>
            </p:cNvSpPr>
            <p:nvPr/>
          </p:nvSpPr>
          <p:spPr bwMode="hidden">
            <a:xfrm>
              <a:off x="3835" y="1430"/>
              <a:ext cx="112" cy="50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69804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70767" name="Oval 111"/>
            <p:cNvSpPr>
              <a:spLocks noChangeArrowheads="1"/>
            </p:cNvSpPr>
            <p:nvPr/>
          </p:nvSpPr>
          <p:spPr bwMode="hidden">
            <a:xfrm>
              <a:off x="3286" y="1430"/>
              <a:ext cx="112" cy="50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75686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70768" name="Oval 112"/>
            <p:cNvSpPr>
              <a:spLocks noChangeArrowheads="1"/>
            </p:cNvSpPr>
            <p:nvPr/>
          </p:nvSpPr>
          <p:spPr bwMode="hidden">
            <a:xfrm>
              <a:off x="2972" y="1366"/>
              <a:ext cx="111" cy="51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78824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70769" name="Oval 113"/>
            <p:cNvSpPr>
              <a:spLocks noChangeArrowheads="1"/>
            </p:cNvSpPr>
            <p:nvPr/>
          </p:nvSpPr>
          <p:spPr bwMode="hidden">
            <a:xfrm>
              <a:off x="3152" y="1292"/>
              <a:ext cx="112" cy="50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78824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70770" name="Oval 114"/>
            <p:cNvSpPr>
              <a:spLocks noChangeArrowheads="1"/>
            </p:cNvSpPr>
            <p:nvPr/>
          </p:nvSpPr>
          <p:spPr bwMode="hidden">
            <a:xfrm>
              <a:off x="3020" y="1170"/>
              <a:ext cx="112" cy="50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81961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70771" name="Oval 115"/>
            <p:cNvSpPr>
              <a:spLocks noChangeArrowheads="1"/>
            </p:cNvSpPr>
            <p:nvPr/>
          </p:nvSpPr>
          <p:spPr bwMode="hidden">
            <a:xfrm>
              <a:off x="2443" y="1368"/>
              <a:ext cx="112" cy="51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81961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70772" name="Oval 116"/>
            <p:cNvSpPr>
              <a:spLocks noChangeArrowheads="1"/>
            </p:cNvSpPr>
            <p:nvPr/>
          </p:nvSpPr>
          <p:spPr bwMode="hidden">
            <a:xfrm>
              <a:off x="2301" y="1220"/>
              <a:ext cx="112" cy="51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84706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70773" name="Oval 117"/>
            <p:cNvSpPr>
              <a:spLocks noChangeArrowheads="1"/>
            </p:cNvSpPr>
            <p:nvPr/>
          </p:nvSpPr>
          <p:spPr bwMode="hidden">
            <a:xfrm>
              <a:off x="2095" y="1284"/>
              <a:ext cx="112" cy="51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84706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70774" name="Oval 118"/>
            <p:cNvSpPr>
              <a:spLocks noChangeArrowheads="1"/>
            </p:cNvSpPr>
            <p:nvPr/>
          </p:nvSpPr>
          <p:spPr bwMode="hidden">
            <a:xfrm>
              <a:off x="2228" y="1442"/>
              <a:ext cx="111" cy="50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81961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70775" name="Oval 119"/>
            <p:cNvSpPr>
              <a:spLocks noChangeArrowheads="1"/>
            </p:cNvSpPr>
            <p:nvPr/>
          </p:nvSpPr>
          <p:spPr bwMode="hidden">
            <a:xfrm>
              <a:off x="1109" y="1424"/>
              <a:ext cx="112" cy="50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87843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70776" name="Oval 120"/>
            <p:cNvSpPr>
              <a:spLocks noChangeArrowheads="1"/>
            </p:cNvSpPr>
            <p:nvPr/>
          </p:nvSpPr>
          <p:spPr bwMode="hidden">
            <a:xfrm>
              <a:off x="611" y="1284"/>
              <a:ext cx="111" cy="51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90980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70777" name="Oval 121"/>
            <p:cNvSpPr>
              <a:spLocks noChangeArrowheads="1"/>
            </p:cNvSpPr>
            <p:nvPr/>
          </p:nvSpPr>
          <p:spPr bwMode="hidden">
            <a:xfrm>
              <a:off x="305" y="1358"/>
              <a:ext cx="111" cy="51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90980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70778" name="Oval 122"/>
            <p:cNvSpPr>
              <a:spLocks noChangeArrowheads="1"/>
            </p:cNvSpPr>
            <p:nvPr/>
          </p:nvSpPr>
          <p:spPr bwMode="hidden">
            <a:xfrm>
              <a:off x="156" y="1154"/>
              <a:ext cx="112" cy="50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90980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70779" name="Oval 123"/>
            <p:cNvSpPr>
              <a:spLocks noChangeArrowheads="1"/>
            </p:cNvSpPr>
            <p:nvPr/>
          </p:nvSpPr>
          <p:spPr bwMode="hidden">
            <a:xfrm>
              <a:off x="4538" y="1365"/>
              <a:ext cx="106" cy="45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66667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70780" name="Oval 124"/>
            <p:cNvSpPr>
              <a:spLocks noChangeArrowheads="1"/>
            </p:cNvSpPr>
            <p:nvPr/>
          </p:nvSpPr>
          <p:spPr bwMode="hidden">
            <a:xfrm>
              <a:off x="4407" y="1440"/>
              <a:ext cx="105" cy="44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66667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70781" name="Oval 125"/>
            <p:cNvSpPr>
              <a:spLocks noChangeArrowheads="1"/>
            </p:cNvSpPr>
            <p:nvPr/>
          </p:nvSpPr>
          <p:spPr bwMode="hidden">
            <a:xfrm>
              <a:off x="3992" y="1356"/>
              <a:ext cx="106" cy="45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66667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70782" name="Oval 126"/>
            <p:cNvSpPr>
              <a:spLocks noChangeArrowheads="1"/>
            </p:cNvSpPr>
            <p:nvPr/>
          </p:nvSpPr>
          <p:spPr bwMode="hidden">
            <a:xfrm>
              <a:off x="3466" y="1356"/>
              <a:ext cx="106" cy="45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75686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70783" name="Oval 127"/>
            <p:cNvSpPr>
              <a:spLocks noChangeArrowheads="1"/>
            </p:cNvSpPr>
            <p:nvPr/>
          </p:nvSpPr>
          <p:spPr bwMode="hidden">
            <a:xfrm>
              <a:off x="2852" y="1228"/>
              <a:ext cx="106" cy="44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81961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70784" name="Oval 128"/>
            <p:cNvSpPr>
              <a:spLocks noChangeArrowheads="1"/>
            </p:cNvSpPr>
            <p:nvPr/>
          </p:nvSpPr>
          <p:spPr bwMode="hidden">
            <a:xfrm>
              <a:off x="2678" y="1109"/>
              <a:ext cx="106" cy="44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84706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70785" name="Oval 129"/>
            <p:cNvSpPr>
              <a:spLocks noChangeArrowheads="1"/>
            </p:cNvSpPr>
            <p:nvPr/>
          </p:nvSpPr>
          <p:spPr bwMode="hidden">
            <a:xfrm>
              <a:off x="2859" y="1045"/>
              <a:ext cx="106" cy="45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84706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70786" name="Oval 130"/>
            <p:cNvSpPr>
              <a:spLocks noChangeArrowheads="1"/>
            </p:cNvSpPr>
            <p:nvPr/>
          </p:nvSpPr>
          <p:spPr bwMode="hidden">
            <a:xfrm>
              <a:off x="1942" y="1040"/>
              <a:ext cx="106" cy="45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90980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70787" name="Oval 131"/>
            <p:cNvSpPr>
              <a:spLocks noChangeArrowheads="1"/>
            </p:cNvSpPr>
            <p:nvPr/>
          </p:nvSpPr>
          <p:spPr bwMode="hidden">
            <a:xfrm>
              <a:off x="1088" y="1277"/>
              <a:ext cx="106" cy="44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90980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70788" name="Oval 132"/>
            <p:cNvSpPr>
              <a:spLocks noChangeArrowheads="1"/>
            </p:cNvSpPr>
            <p:nvPr/>
          </p:nvSpPr>
          <p:spPr bwMode="hidden">
            <a:xfrm>
              <a:off x="827" y="1350"/>
              <a:ext cx="106" cy="45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90980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70789" name="Oval 133"/>
            <p:cNvSpPr>
              <a:spLocks noChangeArrowheads="1"/>
            </p:cNvSpPr>
            <p:nvPr/>
          </p:nvSpPr>
          <p:spPr bwMode="hidden">
            <a:xfrm>
              <a:off x="537" y="1428"/>
              <a:ext cx="106" cy="45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90980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70790" name="Oval 134"/>
            <p:cNvSpPr>
              <a:spLocks noChangeArrowheads="1"/>
            </p:cNvSpPr>
            <p:nvPr/>
          </p:nvSpPr>
          <p:spPr bwMode="hidden">
            <a:xfrm>
              <a:off x="635" y="1060"/>
              <a:ext cx="106" cy="45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90980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70791" name="Oval 135"/>
            <p:cNvSpPr>
              <a:spLocks noChangeArrowheads="1"/>
            </p:cNvSpPr>
            <p:nvPr/>
          </p:nvSpPr>
          <p:spPr bwMode="hidden">
            <a:xfrm>
              <a:off x="1540" y="1050"/>
              <a:ext cx="106" cy="45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90980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70792" name="Oval 136"/>
            <p:cNvSpPr>
              <a:spLocks noChangeArrowheads="1"/>
            </p:cNvSpPr>
            <p:nvPr/>
          </p:nvSpPr>
          <p:spPr bwMode="hidden">
            <a:xfrm>
              <a:off x="1120" y="1063"/>
              <a:ext cx="105" cy="45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90980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70793" name="Oval 137"/>
            <p:cNvSpPr>
              <a:spLocks noChangeArrowheads="1"/>
            </p:cNvSpPr>
            <p:nvPr/>
          </p:nvSpPr>
          <p:spPr bwMode="hidden">
            <a:xfrm>
              <a:off x="4131" y="1284"/>
              <a:ext cx="111" cy="45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69804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70794" name="Oval 138"/>
            <p:cNvSpPr>
              <a:spLocks noChangeArrowheads="1"/>
            </p:cNvSpPr>
            <p:nvPr/>
          </p:nvSpPr>
          <p:spPr bwMode="hidden">
            <a:xfrm>
              <a:off x="3477" y="1163"/>
              <a:ext cx="112" cy="45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78824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70795" name="Oval 139"/>
            <p:cNvSpPr>
              <a:spLocks noChangeArrowheads="1"/>
            </p:cNvSpPr>
            <p:nvPr/>
          </p:nvSpPr>
          <p:spPr bwMode="hidden">
            <a:xfrm>
              <a:off x="3315" y="1229"/>
              <a:ext cx="112" cy="45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78824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70796" name="Oval 140"/>
            <p:cNvSpPr>
              <a:spLocks noChangeArrowheads="1"/>
            </p:cNvSpPr>
            <p:nvPr/>
          </p:nvSpPr>
          <p:spPr bwMode="hidden">
            <a:xfrm>
              <a:off x="3174" y="1112"/>
              <a:ext cx="112" cy="44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81961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70797" name="Oval 141"/>
            <p:cNvSpPr>
              <a:spLocks noChangeArrowheads="1"/>
            </p:cNvSpPr>
            <p:nvPr/>
          </p:nvSpPr>
          <p:spPr bwMode="hidden">
            <a:xfrm>
              <a:off x="2396" y="1051"/>
              <a:ext cx="112" cy="45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87843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70798" name="Oval 142"/>
            <p:cNvSpPr>
              <a:spLocks noChangeArrowheads="1"/>
            </p:cNvSpPr>
            <p:nvPr/>
          </p:nvSpPr>
          <p:spPr bwMode="hidden">
            <a:xfrm>
              <a:off x="2769" y="1446"/>
              <a:ext cx="111" cy="44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78824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70799" name="Oval 143"/>
            <p:cNvSpPr>
              <a:spLocks noChangeArrowheads="1"/>
            </p:cNvSpPr>
            <p:nvPr/>
          </p:nvSpPr>
          <p:spPr bwMode="hidden">
            <a:xfrm>
              <a:off x="2656" y="1294"/>
              <a:ext cx="112" cy="45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81961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70800" name="Oval 144"/>
            <p:cNvSpPr>
              <a:spLocks noChangeArrowheads="1"/>
            </p:cNvSpPr>
            <p:nvPr/>
          </p:nvSpPr>
          <p:spPr bwMode="hidden">
            <a:xfrm>
              <a:off x="2501" y="1159"/>
              <a:ext cx="111" cy="45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84706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70801" name="Oval 145"/>
            <p:cNvSpPr>
              <a:spLocks noChangeArrowheads="1"/>
            </p:cNvSpPr>
            <p:nvPr/>
          </p:nvSpPr>
          <p:spPr bwMode="hidden">
            <a:xfrm>
              <a:off x="2222" y="1101"/>
              <a:ext cx="112" cy="44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87843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70802" name="Oval 146"/>
            <p:cNvSpPr>
              <a:spLocks noChangeArrowheads="1"/>
            </p:cNvSpPr>
            <p:nvPr/>
          </p:nvSpPr>
          <p:spPr bwMode="hidden">
            <a:xfrm>
              <a:off x="2029" y="1162"/>
              <a:ext cx="111" cy="45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87843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70803" name="Oval 147"/>
            <p:cNvSpPr>
              <a:spLocks noChangeArrowheads="1"/>
            </p:cNvSpPr>
            <p:nvPr/>
          </p:nvSpPr>
          <p:spPr bwMode="hidden">
            <a:xfrm>
              <a:off x="1875" y="1356"/>
              <a:ext cx="112" cy="45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84706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70804" name="Oval 148"/>
            <p:cNvSpPr>
              <a:spLocks noChangeArrowheads="1"/>
            </p:cNvSpPr>
            <p:nvPr/>
          </p:nvSpPr>
          <p:spPr bwMode="hidden">
            <a:xfrm>
              <a:off x="1809" y="1223"/>
              <a:ext cx="111" cy="45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87843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70805" name="Oval 149"/>
            <p:cNvSpPr>
              <a:spLocks noChangeArrowheads="1"/>
            </p:cNvSpPr>
            <p:nvPr/>
          </p:nvSpPr>
          <p:spPr bwMode="hidden">
            <a:xfrm>
              <a:off x="1738" y="1098"/>
              <a:ext cx="112" cy="45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90980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70806" name="Oval 150"/>
            <p:cNvSpPr>
              <a:spLocks noChangeArrowheads="1"/>
            </p:cNvSpPr>
            <p:nvPr/>
          </p:nvSpPr>
          <p:spPr bwMode="hidden">
            <a:xfrm>
              <a:off x="1583" y="1289"/>
              <a:ext cx="112" cy="45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87843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70807" name="Oval 151"/>
            <p:cNvSpPr>
              <a:spLocks noChangeArrowheads="1"/>
            </p:cNvSpPr>
            <p:nvPr/>
          </p:nvSpPr>
          <p:spPr bwMode="hidden">
            <a:xfrm>
              <a:off x="1379" y="1343"/>
              <a:ext cx="112" cy="45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87843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70808" name="Oval 152"/>
            <p:cNvSpPr>
              <a:spLocks noChangeArrowheads="1"/>
            </p:cNvSpPr>
            <p:nvPr/>
          </p:nvSpPr>
          <p:spPr bwMode="hidden">
            <a:xfrm>
              <a:off x="1529" y="1156"/>
              <a:ext cx="112" cy="45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90980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70809" name="Oval 153"/>
            <p:cNvSpPr>
              <a:spLocks noChangeArrowheads="1"/>
            </p:cNvSpPr>
            <p:nvPr/>
          </p:nvSpPr>
          <p:spPr bwMode="hidden">
            <a:xfrm>
              <a:off x="1294" y="1222"/>
              <a:ext cx="112" cy="45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90980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70810" name="Oval 154"/>
            <p:cNvSpPr>
              <a:spLocks noChangeArrowheads="1"/>
            </p:cNvSpPr>
            <p:nvPr/>
          </p:nvSpPr>
          <p:spPr bwMode="hidden">
            <a:xfrm>
              <a:off x="1314" y="1112"/>
              <a:ext cx="112" cy="44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90980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70811" name="Oval 155"/>
            <p:cNvSpPr>
              <a:spLocks noChangeArrowheads="1"/>
            </p:cNvSpPr>
            <p:nvPr/>
          </p:nvSpPr>
          <p:spPr bwMode="hidden">
            <a:xfrm>
              <a:off x="1082" y="1166"/>
              <a:ext cx="111" cy="45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90980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70812" name="Oval 156"/>
            <p:cNvSpPr>
              <a:spLocks noChangeArrowheads="1"/>
            </p:cNvSpPr>
            <p:nvPr/>
          </p:nvSpPr>
          <p:spPr bwMode="hidden">
            <a:xfrm>
              <a:off x="877" y="1121"/>
              <a:ext cx="112" cy="45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90980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70813" name="Oval 157"/>
            <p:cNvSpPr>
              <a:spLocks noChangeArrowheads="1"/>
            </p:cNvSpPr>
            <p:nvPr/>
          </p:nvSpPr>
          <p:spPr bwMode="hidden">
            <a:xfrm>
              <a:off x="875" y="1216"/>
              <a:ext cx="111" cy="45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90980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70814" name="Oval 158"/>
            <p:cNvSpPr>
              <a:spLocks noChangeArrowheads="1"/>
            </p:cNvSpPr>
            <p:nvPr/>
          </p:nvSpPr>
          <p:spPr bwMode="hidden">
            <a:xfrm>
              <a:off x="680" y="1170"/>
              <a:ext cx="112" cy="44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90980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70815" name="Oval 159"/>
            <p:cNvSpPr>
              <a:spLocks noChangeArrowheads="1"/>
            </p:cNvSpPr>
            <p:nvPr/>
          </p:nvSpPr>
          <p:spPr bwMode="hidden">
            <a:xfrm>
              <a:off x="411" y="1232"/>
              <a:ext cx="111" cy="44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90980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70816" name="Oval 160"/>
            <p:cNvSpPr>
              <a:spLocks noChangeArrowheads="1"/>
            </p:cNvSpPr>
            <p:nvPr/>
          </p:nvSpPr>
          <p:spPr bwMode="hidden">
            <a:xfrm>
              <a:off x="434" y="1100"/>
              <a:ext cx="112" cy="44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90980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70817" name="Oval 161"/>
            <p:cNvSpPr>
              <a:spLocks noChangeArrowheads="1"/>
            </p:cNvSpPr>
            <p:nvPr/>
          </p:nvSpPr>
          <p:spPr bwMode="hidden">
            <a:xfrm>
              <a:off x="119" y="1312"/>
              <a:ext cx="111" cy="44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90980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70818" name="Oval 162"/>
            <p:cNvSpPr>
              <a:spLocks noChangeArrowheads="1"/>
            </p:cNvSpPr>
            <p:nvPr/>
          </p:nvSpPr>
          <p:spPr bwMode="hidden">
            <a:xfrm>
              <a:off x="858" y="1001"/>
              <a:ext cx="101" cy="38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90980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70819" name="Oval 163"/>
            <p:cNvSpPr>
              <a:spLocks noChangeArrowheads="1"/>
            </p:cNvSpPr>
            <p:nvPr/>
          </p:nvSpPr>
          <p:spPr bwMode="hidden">
            <a:xfrm>
              <a:off x="1341" y="1013"/>
              <a:ext cx="101" cy="39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90980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70820" name="Oval 164"/>
            <p:cNvSpPr>
              <a:spLocks noChangeArrowheads="1"/>
            </p:cNvSpPr>
            <p:nvPr/>
          </p:nvSpPr>
          <p:spPr bwMode="hidden">
            <a:xfrm>
              <a:off x="1739" y="1008"/>
              <a:ext cx="101" cy="38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90980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70821" name="Oval 165"/>
            <p:cNvSpPr>
              <a:spLocks noChangeArrowheads="1"/>
            </p:cNvSpPr>
            <p:nvPr/>
          </p:nvSpPr>
          <p:spPr bwMode="hidden">
            <a:xfrm>
              <a:off x="2116" y="1001"/>
              <a:ext cx="100" cy="39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90980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70822" name="Oval 166"/>
            <p:cNvSpPr>
              <a:spLocks noChangeArrowheads="1"/>
            </p:cNvSpPr>
            <p:nvPr/>
          </p:nvSpPr>
          <p:spPr bwMode="hidden">
            <a:xfrm>
              <a:off x="2320" y="941"/>
              <a:ext cx="101" cy="39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90980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70823" name="Oval 167"/>
            <p:cNvSpPr>
              <a:spLocks noChangeArrowheads="1"/>
            </p:cNvSpPr>
            <p:nvPr/>
          </p:nvSpPr>
          <p:spPr bwMode="hidden">
            <a:xfrm>
              <a:off x="2601" y="995"/>
              <a:ext cx="101" cy="39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90980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70824" name="Oval 168"/>
            <p:cNvSpPr>
              <a:spLocks noChangeArrowheads="1"/>
            </p:cNvSpPr>
            <p:nvPr/>
          </p:nvSpPr>
          <p:spPr bwMode="hidden">
            <a:xfrm>
              <a:off x="1667" y="1420"/>
              <a:ext cx="106" cy="51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84706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70825" name="Oval 169"/>
            <p:cNvSpPr>
              <a:spLocks noChangeArrowheads="1"/>
            </p:cNvSpPr>
            <p:nvPr/>
          </p:nvSpPr>
          <p:spPr bwMode="hidden">
            <a:xfrm>
              <a:off x="2557" y="1516"/>
              <a:ext cx="123" cy="51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78824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70826" name="Oval 170"/>
            <p:cNvSpPr>
              <a:spLocks noChangeArrowheads="1"/>
            </p:cNvSpPr>
            <p:nvPr/>
          </p:nvSpPr>
          <p:spPr bwMode="hidden">
            <a:xfrm>
              <a:off x="3619" y="1287"/>
              <a:ext cx="112" cy="51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75686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70827" name="Oval 171"/>
            <p:cNvSpPr>
              <a:spLocks noChangeArrowheads="1"/>
            </p:cNvSpPr>
            <p:nvPr/>
          </p:nvSpPr>
          <p:spPr bwMode="hidden">
            <a:xfrm>
              <a:off x="3791" y="1212"/>
              <a:ext cx="111" cy="51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75686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70828" name="Oval 172"/>
            <p:cNvSpPr>
              <a:spLocks noChangeArrowheads="1"/>
            </p:cNvSpPr>
            <p:nvPr/>
          </p:nvSpPr>
          <p:spPr bwMode="hidden">
            <a:xfrm>
              <a:off x="2134" y="908"/>
              <a:ext cx="79" cy="34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90980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70829" name="Oval 173"/>
            <p:cNvSpPr>
              <a:spLocks noChangeArrowheads="1"/>
            </p:cNvSpPr>
            <p:nvPr/>
          </p:nvSpPr>
          <p:spPr bwMode="hidden">
            <a:xfrm>
              <a:off x="1264" y="908"/>
              <a:ext cx="79" cy="34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90980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70830" name="Oval 174"/>
            <p:cNvSpPr>
              <a:spLocks noChangeArrowheads="1"/>
            </p:cNvSpPr>
            <p:nvPr/>
          </p:nvSpPr>
          <p:spPr bwMode="hidden">
            <a:xfrm>
              <a:off x="1471" y="869"/>
              <a:ext cx="79" cy="34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90980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70831" name="Oval 175"/>
            <p:cNvSpPr>
              <a:spLocks noChangeArrowheads="1"/>
            </p:cNvSpPr>
            <p:nvPr/>
          </p:nvSpPr>
          <p:spPr bwMode="hidden">
            <a:xfrm>
              <a:off x="1650" y="824"/>
              <a:ext cx="83" cy="34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90980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70832" name="Oval 176"/>
            <p:cNvSpPr>
              <a:spLocks noChangeArrowheads="1"/>
            </p:cNvSpPr>
            <p:nvPr/>
          </p:nvSpPr>
          <p:spPr bwMode="hidden">
            <a:xfrm>
              <a:off x="1918" y="869"/>
              <a:ext cx="84" cy="34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90980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70833" name="Oval 177"/>
            <p:cNvSpPr>
              <a:spLocks noChangeArrowheads="1"/>
            </p:cNvSpPr>
            <p:nvPr/>
          </p:nvSpPr>
          <p:spPr bwMode="hidden">
            <a:xfrm>
              <a:off x="1720" y="923"/>
              <a:ext cx="83" cy="34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90980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70834" name="Oval 178"/>
            <p:cNvSpPr>
              <a:spLocks noChangeArrowheads="1"/>
            </p:cNvSpPr>
            <p:nvPr/>
          </p:nvSpPr>
          <p:spPr bwMode="hidden">
            <a:xfrm>
              <a:off x="1913" y="957"/>
              <a:ext cx="95" cy="45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90980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70835" name="Oval 179"/>
            <p:cNvSpPr>
              <a:spLocks noChangeArrowheads="1"/>
            </p:cNvSpPr>
            <p:nvPr/>
          </p:nvSpPr>
          <p:spPr bwMode="hidden">
            <a:xfrm>
              <a:off x="1541" y="962"/>
              <a:ext cx="89" cy="45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90980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70836" name="Oval 180"/>
            <p:cNvSpPr>
              <a:spLocks noChangeArrowheads="1"/>
            </p:cNvSpPr>
            <p:nvPr/>
          </p:nvSpPr>
          <p:spPr bwMode="hidden">
            <a:xfrm>
              <a:off x="1076" y="953"/>
              <a:ext cx="101" cy="45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90980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70837" name="Oval 181"/>
            <p:cNvSpPr>
              <a:spLocks noChangeArrowheads="1"/>
            </p:cNvSpPr>
            <p:nvPr/>
          </p:nvSpPr>
          <p:spPr bwMode="hidden">
            <a:xfrm>
              <a:off x="1983" y="4027"/>
              <a:ext cx="195" cy="105"/>
            </a:xfrm>
            <a:prstGeom prst="ellipse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shade val="57647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70838" name="Oval 182"/>
            <p:cNvSpPr>
              <a:spLocks noChangeArrowheads="1"/>
            </p:cNvSpPr>
            <p:nvPr/>
          </p:nvSpPr>
          <p:spPr bwMode="hidden">
            <a:xfrm>
              <a:off x="2460" y="3671"/>
              <a:ext cx="196" cy="112"/>
            </a:xfrm>
            <a:prstGeom prst="ellipse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shade val="57647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70839" name="Oval 183"/>
            <p:cNvSpPr>
              <a:spLocks noChangeArrowheads="1"/>
            </p:cNvSpPr>
            <p:nvPr/>
          </p:nvSpPr>
          <p:spPr bwMode="hidden">
            <a:xfrm>
              <a:off x="3238" y="3121"/>
              <a:ext cx="168" cy="95"/>
            </a:xfrm>
            <a:prstGeom prst="ellipse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shade val="57647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70840" name="Oval 184"/>
            <p:cNvSpPr>
              <a:spLocks noChangeArrowheads="1"/>
            </p:cNvSpPr>
            <p:nvPr/>
          </p:nvSpPr>
          <p:spPr bwMode="hidden">
            <a:xfrm>
              <a:off x="3550" y="2880"/>
              <a:ext cx="157" cy="89"/>
            </a:xfrm>
            <a:prstGeom prst="ellipse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shade val="57647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70841" name="Oval 185"/>
            <p:cNvSpPr>
              <a:spLocks noChangeArrowheads="1"/>
            </p:cNvSpPr>
            <p:nvPr/>
          </p:nvSpPr>
          <p:spPr bwMode="hidden">
            <a:xfrm>
              <a:off x="2892" y="3377"/>
              <a:ext cx="168" cy="95"/>
            </a:xfrm>
            <a:prstGeom prst="ellipse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shade val="57647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70842" name="Oval 186"/>
            <p:cNvSpPr>
              <a:spLocks noChangeArrowheads="1"/>
            </p:cNvSpPr>
            <p:nvPr/>
          </p:nvSpPr>
          <p:spPr bwMode="hidden">
            <a:xfrm>
              <a:off x="3869" y="2657"/>
              <a:ext cx="151" cy="84"/>
            </a:xfrm>
            <a:prstGeom prst="ellipse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shade val="57647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70843" name="Oval 187"/>
            <p:cNvSpPr>
              <a:spLocks noChangeArrowheads="1"/>
            </p:cNvSpPr>
            <p:nvPr/>
          </p:nvSpPr>
          <p:spPr bwMode="hidden">
            <a:xfrm>
              <a:off x="4090" y="2475"/>
              <a:ext cx="156" cy="89"/>
            </a:xfrm>
            <a:prstGeom prst="ellipse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shade val="57647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70844" name="Oval 188"/>
            <p:cNvSpPr>
              <a:spLocks noChangeArrowheads="1"/>
            </p:cNvSpPr>
            <p:nvPr/>
          </p:nvSpPr>
          <p:spPr bwMode="hidden">
            <a:xfrm>
              <a:off x="4327" y="2314"/>
              <a:ext cx="134" cy="72"/>
            </a:xfrm>
            <a:prstGeom prst="ellipse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shade val="57647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70845" name="Oval 189"/>
            <p:cNvSpPr>
              <a:spLocks noChangeArrowheads="1"/>
            </p:cNvSpPr>
            <p:nvPr/>
          </p:nvSpPr>
          <p:spPr bwMode="hidden">
            <a:xfrm>
              <a:off x="4712" y="2022"/>
              <a:ext cx="134" cy="73"/>
            </a:xfrm>
            <a:prstGeom prst="ellipse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shade val="54510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70846" name="Oval 190"/>
            <p:cNvSpPr>
              <a:spLocks noChangeArrowheads="1"/>
            </p:cNvSpPr>
            <p:nvPr/>
          </p:nvSpPr>
          <p:spPr bwMode="hidden">
            <a:xfrm>
              <a:off x="4533" y="2162"/>
              <a:ext cx="139" cy="61"/>
            </a:xfrm>
            <a:prstGeom prst="ellipse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shade val="57647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70847" name="Oval 191"/>
            <p:cNvSpPr>
              <a:spLocks noChangeArrowheads="1"/>
            </p:cNvSpPr>
            <p:nvPr/>
          </p:nvSpPr>
          <p:spPr bwMode="hidden">
            <a:xfrm>
              <a:off x="4863" y="1920"/>
              <a:ext cx="128" cy="61"/>
            </a:xfrm>
            <a:prstGeom prst="ellipse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shade val="57647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70848" name="Oval 192"/>
            <p:cNvSpPr>
              <a:spLocks noChangeArrowheads="1"/>
            </p:cNvSpPr>
            <p:nvPr/>
          </p:nvSpPr>
          <p:spPr bwMode="hidden">
            <a:xfrm>
              <a:off x="5009" y="1807"/>
              <a:ext cx="128" cy="61"/>
            </a:xfrm>
            <a:prstGeom prst="ellipse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shade val="57647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70849" name="Oval 193"/>
            <p:cNvSpPr>
              <a:spLocks noChangeArrowheads="1"/>
            </p:cNvSpPr>
            <p:nvPr/>
          </p:nvSpPr>
          <p:spPr bwMode="hidden">
            <a:xfrm>
              <a:off x="5161" y="1702"/>
              <a:ext cx="123" cy="50"/>
            </a:xfrm>
            <a:prstGeom prst="ellipse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shade val="81961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70850" name="Oval 194"/>
            <p:cNvSpPr>
              <a:spLocks noChangeArrowheads="1"/>
            </p:cNvSpPr>
            <p:nvPr/>
          </p:nvSpPr>
          <p:spPr bwMode="hidden">
            <a:xfrm>
              <a:off x="5277" y="1614"/>
              <a:ext cx="124" cy="51"/>
            </a:xfrm>
            <a:prstGeom prst="ellipse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shade val="81961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70851" name="Oval 195"/>
            <p:cNvSpPr>
              <a:spLocks noChangeArrowheads="1"/>
            </p:cNvSpPr>
            <p:nvPr/>
          </p:nvSpPr>
          <p:spPr bwMode="hidden">
            <a:xfrm>
              <a:off x="5398" y="1521"/>
              <a:ext cx="123" cy="51"/>
            </a:xfrm>
            <a:prstGeom prst="ellipse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shade val="81961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70852" name="Oval 196"/>
            <p:cNvSpPr>
              <a:spLocks noChangeArrowheads="1"/>
            </p:cNvSpPr>
            <p:nvPr/>
          </p:nvSpPr>
          <p:spPr bwMode="hidden">
            <a:xfrm>
              <a:off x="3255" y="4071"/>
              <a:ext cx="196" cy="106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54510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70853" name="Oval 197"/>
            <p:cNvSpPr>
              <a:spLocks noChangeArrowheads="1"/>
            </p:cNvSpPr>
            <p:nvPr/>
          </p:nvSpPr>
          <p:spPr bwMode="hidden">
            <a:xfrm>
              <a:off x="3651" y="3693"/>
              <a:ext cx="196" cy="111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54510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70854" name="Oval 198"/>
            <p:cNvSpPr>
              <a:spLocks noChangeArrowheads="1"/>
            </p:cNvSpPr>
            <p:nvPr/>
          </p:nvSpPr>
          <p:spPr bwMode="hidden">
            <a:xfrm>
              <a:off x="4773" y="3705"/>
              <a:ext cx="201" cy="106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39216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70855" name="Oval 199"/>
            <p:cNvSpPr>
              <a:spLocks noChangeArrowheads="1"/>
            </p:cNvSpPr>
            <p:nvPr/>
          </p:nvSpPr>
          <p:spPr bwMode="hidden">
            <a:xfrm>
              <a:off x="4491" y="4049"/>
              <a:ext cx="196" cy="105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39216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70856" name="Oval 200"/>
            <p:cNvSpPr>
              <a:spLocks noChangeArrowheads="1"/>
            </p:cNvSpPr>
            <p:nvPr/>
          </p:nvSpPr>
          <p:spPr bwMode="hidden">
            <a:xfrm>
              <a:off x="3989" y="3396"/>
              <a:ext cx="168" cy="96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54510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70857" name="Oval 201"/>
            <p:cNvSpPr>
              <a:spLocks noChangeArrowheads="1"/>
            </p:cNvSpPr>
            <p:nvPr/>
          </p:nvSpPr>
          <p:spPr bwMode="hidden">
            <a:xfrm>
              <a:off x="4263" y="3141"/>
              <a:ext cx="167" cy="95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54510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70858" name="Oval 202"/>
            <p:cNvSpPr>
              <a:spLocks noChangeArrowheads="1"/>
            </p:cNvSpPr>
            <p:nvPr/>
          </p:nvSpPr>
          <p:spPr bwMode="hidden">
            <a:xfrm>
              <a:off x="5044" y="3418"/>
              <a:ext cx="167" cy="95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39216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70859" name="Oval 203"/>
            <p:cNvSpPr>
              <a:spLocks noChangeArrowheads="1"/>
            </p:cNvSpPr>
            <p:nvPr/>
          </p:nvSpPr>
          <p:spPr bwMode="hidden">
            <a:xfrm>
              <a:off x="4553" y="2873"/>
              <a:ext cx="156" cy="83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54510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70860" name="Oval 204"/>
            <p:cNvSpPr>
              <a:spLocks noChangeArrowheads="1"/>
            </p:cNvSpPr>
            <p:nvPr/>
          </p:nvSpPr>
          <p:spPr bwMode="hidden">
            <a:xfrm>
              <a:off x="5293" y="3116"/>
              <a:ext cx="168" cy="95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54510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70861" name="Oval 205"/>
            <p:cNvSpPr>
              <a:spLocks noChangeArrowheads="1"/>
            </p:cNvSpPr>
            <p:nvPr/>
          </p:nvSpPr>
          <p:spPr bwMode="hidden">
            <a:xfrm>
              <a:off x="5497" y="2879"/>
              <a:ext cx="156" cy="89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39216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70862" name="Oval 206"/>
            <p:cNvSpPr>
              <a:spLocks noChangeArrowheads="1"/>
            </p:cNvSpPr>
            <p:nvPr/>
          </p:nvSpPr>
          <p:spPr bwMode="hidden">
            <a:xfrm>
              <a:off x="4772" y="2673"/>
              <a:ext cx="156" cy="83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54510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70863" name="Oval 207"/>
            <p:cNvSpPr>
              <a:spLocks noChangeArrowheads="1"/>
            </p:cNvSpPr>
            <p:nvPr/>
          </p:nvSpPr>
          <p:spPr bwMode="hidden">
            <a:xfrm>
              <a:off x="4966" y="2488"/>
              <a:ext cx="156" cy="84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54510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70864" name="Oval 208"/>
            <p:cNvSpPr>
              <a:spLocks noChangeArrowheads="1"/>
            </p:cNvSpPr>
            <p:nvPr/>
          </p:nvSpPr>
          <p:spPr bwMode="hidden">
            <a:xfrm>
              <a:off x="5444" y="2052"/>
              <a:ext cx="134" cy="73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54510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70865" name="Oval 209"/>
            <p:cNvSpPr>
              <a:spLocks noChangeArrowheads="1"/>
            </p:cNvSpPr>
            <p:nvPr/>
          </p:nvSpPr>
          <p:spPr bwMode="hidden">
            <a:xfrm>
              <a:off x="5161" y="2314"/>
              <a:ext cx="140" cy="73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54510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70866" name="Oval 210"/>
            <p:cNvSpPr>
              <a:spLocks noChangeArrowheads="1"/>
            </p:cNvSpPr>
            <p:nvPr/>
          </p:nvSpPr>
          <p:spPr bwMode="hidden">
            <a:xfrm>
              <a:off x="5318" y="2176"/>
              <a:ext cx="134" cy="61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54510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70867" name="Oval 211"/>
            <p:cNvSpPr>
              <a:spLocks noChangeArrowheads="1"/>
            </p:cNvSpPr>
            <p:nvPr/>
          </p:nvSpPr>
          <p:spPr bwMode="hidden">
            <a:xfrm>
              <a:off x="5581" y="1933"/>
              <a:ext cx="128" cy="61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57647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70868" name="Oval 212"/>
            <p:cNvSpPr>
              <a:spLocks noChangeArrowheads="1"/>
            </p:cNvSpPr>
            <p:nvPr/>
          </p:nvSpPr>
          <p:spPr bwMode="hidden">
            <a:xfrm>
              <a:off x="5689" y="1811"/>
              <a:ext cx="128" cy="61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57647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70869" name="Oval 213"/>
            <p:cNvSpPr>
              <a:spLocks noChangeArrowheads="1"/>
            </p:cNvSpPr>
            <p:nvPr/>
          </p:nvSpPr>
          <p:spPr bwMode="hidden">
            <a:xfrm>
              <a:off x="5663" y="2680"/>
              <a:ext cx="156" cy="83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54510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70870" name="Oval 214"/>
            <p:cNvSpPr>
              <a:spLocks noChangeArrowheads="1"/>
            </p:cNvSpPr>
            <p:nvPr/>
          </p:nvSpPr>
          <p:spPr bwMode="hidden">
            <a:xfrm>
              <a:off x="-65" y="2865"/>
              <a:ext cx="150" cy="89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69804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70871" name="Oval 215"/>
            <p:cNvSpPr>
              <a:spLocks noChangeArrowheads="1"/>
            </p:cNvSpPr>
            <p:nvPr/>
          </p:nvSpPr>
          <p:spPr bwMode="hidden">
            <a:xfrm>
              <a:off x="2" y="2477"/>
              <a:ext cx="156" cy="89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75686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70872" name="Oval 216"/>
            <p:cNvSpPr>
              <a:spLocks noChangeArrowheads="1"/>
            </p:cNvSpPr>
            <p:nvPr/>
          </p:nvSpPr>
          <p:spPr bwMode="hidden">
            <a:xfrm>
              <a:off x="-9" y="1436"/>
              <a:ext cx="106" cy="44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90980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70873" name="Oval 217"/>
            <p:cNvSpPr>
              <a:spLocks noChangeArrowheads="1"/>
            </p:cNvSpPr>
            <p:nvPr/>
          </p:nvSpPr>
          <p:spPr bwMode="hidden">
            <a:xfrm>
              <a:off x="5624" y="4010"/>
              <a:ext cx="201" cy="106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39216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cs-CZ"/>
            </a:p>
          </p:txBody>
        </p:sp>
      </p:grpSp>
      <p:sp>
        <p:nvSpPr>
          <p:cNvPr id="70874" name="Rectangle 218"/>
          <p:cNvSpPr>
            <a:spLocks noGrp="1" noChangeArrowheads="1"/>
          </p:cNvSpPr>
          <p:nvPr>
            <p:ph type="ctrTitle" sz="quarter"/>
          </p:nvPr>
        </p:nvSpPr>
        <p:spPr>
          <a:xfrm>
            <a:off x="685800" y="1844675"/>
            <a:ext cx="7772400" cy="1736725"/>
          </a:xfrm>
        </p:spPr>
        <p:txBody>
          <a:bodyPr anchor="b" anchorCtr="1"/>
          <a:lstStyle>
            <a:lvl1pPr>
              <a:defRPr sz="5400"/>
            </a:lvl1pPr>
          </a:lstStyle>
          <a:p>
            <a:pPr lvl="0"/>
            <a:r>
              <a:rPr lang="cs-CZ" noProof="0" smtClean="0"/>
              <a:t>Klepnutím lze upravit styl předlohy nadpisů.</a:t>
            </a:r>
          </a:p>
        </p:txBody>
      </p:sp>
      <p:sp>
        <p:nvSpPr>
          <p:cNvPr id="70875" name="Rectangle 219"/>
          <p:cNvSpPr>
            <a:spLocks noGrp="1" noChangeArrowheads="1"/>
          </p:cNvSpPr>
          <p:nvPr>
            <p:ph type="subTitle" sz="quarter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Font typeface="Wingdings" pitchFamily="2" charset="2"/>
              <a:buNone/>
              <a:defRPr/>
            </a:lvl1pPr>
          </a:lstStyle>
          <a:p>
            <a:pPr lvl="0"/>
            <a:r>
              <a:rPr lang="cs-CZ" noProof="0" smtClean="0"/>
              <a:t>Klepnutím lze upravit styl předlohy podnadpisů.</a:t>
            </a:r>
          </a:p>
        </p:txBody>
      </p:sp>
      <p:sp>
        <p:nvSpPr>
          <p:cNvPr id="70876" name="Rectangle 220"/>
          <p:cNvSpPr>
            <a:spLocks noGrp="1" noChangeArrowheads="1"/>
          </p:cNvSpPr>
          <p:nvPr>
            <p:ph type="dt" sz="quarter" idx="2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70877" name="Rectangle 221"/>
          <p:cNvSpPr>
            <a:spLocks noGrp="1" noChangeArrowheads="1"/>
          </p:cNvSpPr>
          <p:nvPr>
            <p:ph type="ftr" sz="quarter" idx="3"/>
          </p:nvPr>
        </p:nvSpPr>
        <p:spPr>
          <a:xfrm>
            <a:off x="3124200" y="6248400"/>
            <a:ext cx="2895600" cy="457200"/>
          </a:xfrm>
        </p:spPr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70878" name="Rectangle 222"/>
          <p:cNvSpPr>
            <a:spLocks noGrp="1" noChangeArrowheads="1"/>
          </p:cNvSpPr>
          <p:nvPr>
            <p:ph type="sldNum" sz="quarter" idx="4"/>
          </p:nvPr>
        </p:nvSpPr>
        <p:spPr/>
        <p:txBody>
          <a:bodyPr/>
          <a:lstStyle>
            <a:lvl1pPr>
              <a:defRPr/>
            </a:lvl1pPr>
          </a:lstStyle>
          <a:p>
            <a:fld id="{893B3245-3048-4CD9-90CA-F3C6E6829D91}" type="slidenum">
              <a:rPr lang="cs-CZ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fld id="{8EE37522-A949-43A2-9BC5-D40977D6F4BB}" type="slidenum">
              <a:rPr lang="cs-CZ"/>
              <a:pPr/>
              <a:t>‹#›</a:t>
            </a:fld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25971783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fld id="{360805F6-CDD9-4D5B-87DA-6CC0BB684A97}" type="slidenum">
              <a:rPr lang="cs-CZ"/>
              <a:pPr/>
              <a:t>‹#›</a:t>
            </a:fld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9005586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339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339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fld id="{935693AD-2932-4717-9F84-61C0F2A946A1}" type="slidenum">
              <a:rPr lang="cs-CZ"/>
              <a:pPr/>
              <a:t>‹#›</a:t>
            </a:fld>
            <a:endParaRPr lang="cs-CZ"/>
          </a:p>
        </p:txBody>
      </p:sp>
      <p:sp>
        <p:nvSpPr>
          <p:cNvPr id="6" name="Zástupný symbol pro datum 5"/>
          <p:cNvSpPr>
            <a:spLocks noGrp="1"/>
          </p:cNvSpPr>
          <p:nvPr>
            <p:ph type="dt" sz="half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7" name="Zástupný symbol pro zápatí 6"/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66066086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fld id="{5916FF8B-9299-45E6-AA02-A35B9E6AA270}" type="slidenum">
              <a:rPr lang="cs-CZ"/>
              <a:pPr/>
              <a:t>‹#›</a:t>
            </a:fld>
            <a:endParaRPr lang="cs-CZ"/>
          </a:p>
        </p:txBody>
      </p:sp>
      <p:sp>
        <p:nvSpPr>
          <p:cNvPr id="8" name="Zástupný symbol pro datum 7"/>
          <p:cNvSpPr>
            <a:spLocks noGrp="1"/>
          </p:cNvSpPr>
          <p:nvPr>
            <p:ph type="dt" sz="half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9" name="Zástupný symbol pro zápatí 8"/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3694584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číslo snímku 2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fld id="{9F546B0B-3DDF-4ED4-A59B-2D7EECCA867B}" type="slidenum">
              <a:rPr lang="cs-CZ"/>
              <a:pPr/>
              <a:t>‹#›</a:t>
            </a:fld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57661646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číslo snímku 1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fld id="{D8BC6096-C0FD-4348-965A-D9DC9967C7C9}" type="slidenum">
              <a:rPr lang="cs-CZ"/>
              <a:pPr/>
              <a:t>‹#›</a:t>
            </a:fld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58607644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fld id="{4DF7D0DA-3B71-4988-8DAF-3F5DEF0D1EEB}" type="slidenum">
              <a:rPr lang="cs-CZ"/>
              <a:pPr/>
              <a:t>‹#›</a:t>
            </a:fld>
            <a:endParaRPr lang="cs-CZ"/>
          </a:p>
        </p:txBody>
      </p:sp>
      <p:sp>
        <p:nvSpPr>
          <p:cNvPr id="6" name="Zástupný symbol pro datum 5"/>
          <p:cNvSpPr>
            <a:spLocks noGrp="1"/>
          </p:cNvSpPr>
          <p:nvPr>
            <p:ph type="dt" sz="half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7" name="Zástupný symbol pro zápatí 6"/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05891910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fld id="{978DDB61-C72B-4316-8D77-B2987EAE8A40}" type="slidenum">
              <a:rPr lang="cs-CZ"/>
              <a:pPr/>
              <a:t>‹#›</a:t>
            </a:fld>
            <a:endParaRPr lang="cs-CZ"/>
          </a:p>
        </p:txBody>
      </p:sp>
      <p:sp>
        <p:nvSpPr>
          <p:cNvPr id="6" name="Zástupný symbol pro datum 5"/>
          <p:cNvSpPr>
            <a:spLocks noGrp="1"/>
          </p:cNvSpPr>
          <p:nvPr>
            <p:ph type="dt" sz="half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7" name="Zástupný symbol pro zápatí 6"/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21284690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fld id="{7CA69668-4B92-4BE2-BDD2-EF44DAF5FD98}" type="slidenum">
              <a:rPr lang="cs-CZ"/>
              <a:pPr/>
              <a:t>‹#›</a:t>
            </a:fld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71823097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9462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9462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fld id="{27659B8E-4CD7-4AE3-A7CE-BD9D6DB9CEA6}" type="slidenum">
              <a:rPr lang="cs-CZ"/>
              <a:pPr/>
              <a:t>‹#›</a:t>
            </a:fld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53076300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chemeClr val="bg1"/>
            </a:gs>
            <a:gs pos="100000">
              <a:schemeClr val="bg1">
                <a:gamma/>
                <a:shade val="46275"/>
                <a:invGamma/>
              </a:schemeClr>
            </a:gs>
          </a:gsLst>
          <a:lin ang="27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9634" name="Group 2"/>
          <p:cNvGrpSpPr>
            <a:grpSpLocks/>
          </p:cNvGrpSpPr>
          <p:nvPr/>
        </p:nvGrpSpPr>
        <p:grpSpPr bwMode="auto">
          <a:xfrm>
            <a:off x="-496888" y="1308100"/>
            <a:ext cx="10429876" cy="5908675"/>
            <a:chOff x="-313" y="824"/>
            <a:chExt cx="6570" cy="3722"/>
          </a:xfrm>
        </p:grpSpPr>
        <p:sp>
          <p:nvSpPr>
            <p:cNvPr id="69635" name="Rectangle 3"/>
            <p:cNvSpPr>
              <a:spLocks noChangeArrowheads="1"/>
            </p:cNvSpPr>
            <p:nvPr userDrawn="1"/>
          </p:nvSpPr>
          <p:spPr bwMode="hidden">
            <a:xfrm rot="20798144" flipV="1">
              <a:off x="-14" y="1033"/>
              <a:ext cx="1744" cy="6"/>
            </a:xfrm>
            <a:prstGeom prst="rect">
              <a:avLst/>
            </a:prstGeom>
            <a:gradFill rotWithShape="0">
              <a:gsLst>
                <a:gs pos="0">
                  <a:schemeClr val="bg1">
                    <a:gamma/>
                    <a:shade val="90980"/>
                    <a:invGamma/>
                  </a:schemeClr>
                </a:gs>
                <a:gs pos="100000">
                  <a:schemeClr val="bg1"/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rot="10800000"/>
            <a:lstStyle/>
            <a:p>
              <a:pPr algn="ctr"/>
              <a:endParaRPr lang="cs-CZ">
                <a:effectLst>
                  <a:outerShdw blurRad="38100" dist="38100" dir="2700000" algn="tl">
                    <a:srgbClr val="FFFFFF"/>
                  </a:outerShdw>
                </a:effectLst>
              </a:endParaRPr>
            </a:p>
          </p:txBody>
        </p:sp>
        <p:sp>
          <p:nvSpPr>
            <p:cNvPr id="69636" name="Rectangle 4"/>
            <p:cNvSpPr>
              <a:spLocks noChangeArrowheads="1"/>
            </p:cNvSpPr>
            <p:nvPr userDrawn="1"/>
          </p:nvSpPr>
          <p:spPr bwMode="hidden">
            <a:xfrm rot="20774366" flipV="1">
              <a:off x="-24" y="1127"/>
              <a:ext cx="2033" cy="6"/>
            </a:xfrm>
            <a:prstGeom prst="rect">
              <a:avLst/>
            </a:prstGeom>
            <a:gradFill rotWithShape="0">
              <a:gsLst>
                <a:gs pos="0">
                  <a:schemeClr val="bg1">
                    <a:gamma/>
                    <a:shade val="90980"/>
                    <a:invGamma/>
                  </a:schemeClr>
                </a:gs>
                <a:gs pos="100000">
                  <a:schemeClr val="bg1"/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rot="10800000"/>
            <a:lstStyle/>
            <a:p>
              <a:pPr algn="ctr"/>
              <a:endParaRPr lang="cs-CZ">
                <a:effectLst>
                  <a:outerShdw blurRad="38100" dist="38100" dir="2700000" algn="tl">
                    <a:srgbClr val="FFFFFF"/>
                  </a:outerShdw>
                </a:effectLst>
              </a:endParaRPr>
            </a:p>
          </p:txBody>
        </p:sp>
        <p:sp>
          <p:nvSpPr>
            <p:cNvPr id="69637" name="Rectangle 5"/>
            <p:cNvSpPr>
              <a:spLocks noChangeArrowheads="1"/>
            </p:cNvSpPr>
            <p:nvPr userDrawn="1"/>
          </p:nvSpPr>
          <p:spPr bwMode="hidden">
            <a:xfrm rot="20757421" flipV="1">
              <a:off x="-27" y="1198"/>
              <a:ext cx="2246" cy="6"/>
            </a:xfrm>
            <a:prstGeom prst="rect">
              <a:avLst/>
            </a:prstGeom>
            <a:gradFill rotWithShape="0">
              <a:gsLst>
                <a:gs pos="0">
                  <a:schemeClr val="bg1">
                    <a:gamma/>
                    <a:shade val="90980"/>
                    <a:invGamma/>
                  </a:schemeClr>
                </a:gs>
                <a:gs pos="100000">
                  <a:schemeClr val="bg1"/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rot="10800000"/>
            <a:lstStyle/>
            <a:p>
              <a:pPr algn="ctr"/>
              <a:endParaRPr lang="cs-CZ">
                <a:effectLst>
                  <a:outerShdw blurRad="38100" dist="38100" dir="2700000" algn="tl">
                    <a:srgbClr val="FFFFFF"/>
                  </a:outerShdw>
                </a:effectLst>
              </a:endParaRPr>
            </a:p>
          </p:txBody>
        </p:sp>
        <p:sp>
          <p:nvSpPr>
            <p:cNvPr id="69638" name="Rectangle 6"/>
            <p:cNvSpPr>
              <a:spLocks noChangeArrowheads="1"/>
            </p:cNvSpPr>
            <p:nvPr userDrawn="1"/>
          </p:nvSpPr>
          <p:spPr bwMode="hidden">
            <a:xfrm rot="20684206" flipV="1">
              <a:off x="-43" y="1283"/>
              <a:ext cx="2476" cy="6"/>
            </a:xfrm>
            <a:prstGeom prst="rect">
              <a:avLst/>
            </a:prstGeom>
            <a:gradFill rotWithShape="0">
              <a:gsLst>
                <a:gs pos="0">
                  <a:schemeClr val="bg1">
                    <a:gamma/>
                    <a:shade val="90980"/>
                    <a:invGamma/>
                  </a:schemeClr>
                </a:gs>
                <a:gs pos="100000">
                  <a:schemeClr val="bg1"/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rot="10800000"/>
            <a:lstStyle/>
            <a:p>
              <a:pPr algn="ctr"/>
              <a:endParaRPr lang="cs-CZ">
                <a:effectLst>
                  <a:outerShdw blurRad="38100" dist="38100" dir="2700000" algn="tl">
                    <a:srgbClr val="FFFFFF"/>
                  </a:outerShdw>
                </a:effectLst>
              </a:endParaRPr>
            </a:p>
          </p:txBody>
        </p:sp>
        <p:sp>
          <p:nvSpPr>
            <p:cNvPr id="69639" name="Rectangle 7"/>
            <p:cNvSpPr>
              <a:spLocks noChangeArrowheads="1"/>
            </p:cNvSpPr>
            <p:nvPr userDrawn="1"/>
          </p:nvSpPr>
          <p:spPr bwMode="hidden">
            <a:xfrm rot="20631226" flipV="1">
              <a:off x="-51" y="1397"/>
              <a:ext cx="2770" cy="6"/>
            </a:xfrm>
            <a:prstGeom prst="rect">
              <a:avLst/>
            </a:prstGeom>
            <a:gradFill rotWithShape="0">
              <a:gsLst>
                <a:gs pos="0">
                  <a:schemeClr val="bg1">
                    <a:gamma/>
                    <a:shade val="90980"/>
                    <a:invGamma/>
                  </a:schemeClr>
                </a:gs>
                <a:gs pos="100000">
                  <a:schemeClr val="bg1"/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rot="10800000"/>
            <a:lstStyle/>
            <a:p>
              <a:pPr algn="ctr"/>
              <a:endParaRPr lang="cs-CZ">
                <a:effectLst>
                  <a:outerShdw blurRad="38100" dist="38100" dir="2700000" algn="tl">
                    <a:srgbClr val="FFFFFF"/>
                  </a:outerShdw>
                </a:effectLst>
              </a:endParaRPr>
            </a:p>
          </p:txBody>
        </p:sp>
        <p:sp>
          <p:nvSpPr>
            <p:cNvPr id="69640" name="Rectangle 8"/>
            <p:cNvSpPr>
              <a:spLocks noChangeArrowheads="1"/>
            </p:cNvSpPr>
            <p:nvPr userDrawn="1"/>
          </p:nvSpPr>
          <p:spPr bwMode="hidden">
            <a:xfrm rot="20554235" flipV="1">
              <a:off x="-65" y="1523"/>
              <a:ext cx="3058" cy="6"/>
            </a:xfrm>
            <a:prstGeom prst="rect">
              <a:avLst/>
            </a:prstGeom>
            <a:gradFill rotWithShape="0">
              <a:gsLst>
                <a:gs pos="0">
                  <a:schemeClr val="bg1">
                    <a:gamma/>
                    <a:shade val="90980"/>
                    <a:invGamma/>
                  </a:schemeClr>
                </a:gs>
                <a:gs pos="100000">
                  <a:schemeClr val="bg1"/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rot="10800000"/>
            <a:lstStyle/>
            <a:p>
              <a:pPr algn="ctr"/>
              <a:endParaRPr lang="cs-CZ">
                <a:effectLst>
                  <a:outerShdw blurRad="38100" dist="38100" dir="2700000" algn="tl">
                    <a:srgbClr val="FFFFFF"/>
                  </a:outerShdw>
                </a:effectLst>
              </a:endParaRPr>
            </a:p>
          </p:txBody>
        </p:sp>
        <p:sp>
          <p:nvSpPr>
            <p:cNvPr id="69641" name="Rectangle 9"/>
            <p:cNvSpPr>
              <a:spLocks noChangeArrowheads="1"/>
            </p:cNvSpPr>
            <p:nvPr userDrawn="1"/>
          </p:nvSpPr>
          <p:spPr bwMode="hidden">
            <a:xfrm rot="20466593" flipV="1">
              <a:off x="-93" y="1694"/>
              <a:ext cx="3403" cy="6"/>
            </a:xfrm>
            <a:prstGeom prst="rect">
              <a:avLst/>
            </a:prstGeom>
            <a:gradFill rotWithShape="0">
              <a:gsLst>
                <a:gs pos="0">
                  <a:schemeClr val="bg1">
                    <a:gamma/>
                    <a:shade val="90980"/>
                    <a:invGamma/>
                  </a:schemeClr>
                </a:gs>
                <a:gs pos="100000">
                  <a:schemeClr val="bg1"/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rot="10800000"/>
            <a:lstStyle/>
            <a:p>
              <a:pPr algn="ctr"/>
              <a:endParaRPr lang="cs-CZ">
                <a:effectLst>
                  <a:outerShdw blurRad="38100" dist="38100" dir="2700000" algn="tl">
                    <a:srgbClr val="FFFFFF"/>
                  </a:outerShdw>
                </a:effectLst>
              </a:endParaRPr>
            </a:p>
          </p:txBody>
        </p:sp>
        <p:sp>
          <p:nvSpPr>
            <p:cNvPr id="69642" name="Rectangle 10"/>
            <p:cNvSpPr>
              <a:spLocks noChangeArrowheads="1"/>
            </p:cNvSpPr>
            <p:nvPr userDrawn="1"/>
          </p:nvSpPr>
          <p:spPr bwMode="hidden">
            <a:xfrm rot="20343219" flipV="1">
              <a:off x="-99" y="1863"/>
              <a:ext cx="3749" cy="6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84706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rot="10800000"/>
            <a:lstStyle/>
            <a:p>
              <a:pPr algn="ctr"/>
              <a:endParaRPr lang="cs-CZ">
                <a:effectLst>
                  <a:outerShdw blurRad="38100" dist="38100" dir="2700000" algn="tl">
                    <a:srgbClr val="FFFFFF"/>
                  </a:outerShdw>
                </a:effectLst>
              </a:endParaRPr>
            </a:p>
          </p:txBody>
        </p:sp>
        <p:sp>
          <p:nvSpPr>
            <p:cNvPr id="69643" name="Rectangle 11"/>
            <p:cNvSpPr>
              <a:spLocks noChangeArrowheads="1"/>
            </p:cNvSpPr>
            <p:nvPr userDrawn="1"/>
          </p:nvSpPr>
          <p:spPr bwMode="hidden">
            <a:xfrm rot="20211065" flipV="1">
              <a:off x="-165" y="2053"/>
              <a:ext cx="4209" cy="6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75686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rot="10800000"/>
            <a:lstStyle/>
            <a:p>
              <a:pPr algn="ctr"/>
              <a:endParaRPr lang="cs-CZ">
                <a:effectLst>
                  <a:outerShdw blurRad="38100" dist="38100" dir="2700000" algn="tl">
                    <a:srgbClr val="FFFFFF"/>
                  </a:outerShdw>
                </a:effectLst>
              </a:endParaRPr>
            </a:p>
          </p:txBody>
        </p:sp>
        <p:sp>
          <p:nvSpPr>
            <p:cNvPr id="69644" name="Rectangle 12"/>
            <p:cNvSpPr>
              <a:spLocks noChangeArrowheads="1"/>
            </p:cNvSpPr>
            <p:nvPr userDrawn="1"/>
          </p:nvSpPr>
          <p:spPr bwMode="hidden">
            <a:xfrm rot="20102912" flipV="1">
              <a:off x="-214" y="2289"/>
              <a:ext cx="4612" cy="6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69804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rot="10800000"/>
            <a:lstStyle/>
            <a:p>
              <a:pPr algn="ctr"/>
              <a:endParaRPr lang="cs-CZ">
                <a:effectLst>
                  <a:outerShdw blurRad="38100" dist="38100" dir="2700000" algn="tl">
                    <a:srgbClr val="FFFFFF"/>
                  </a:outerShdw>
                </a:effectLst>
              </a:endParaRPr>
            </a:p>
          </p:txBody>
        </p:sp>
        <p:sp>
          <p:nvSpPr>
            <p:cNvPr id="69645" name="Rectangle 13"/>
            <p:cNvSpPr>
              <a:spLocks noChangeArrowheads="1"/>
            </p:cNvSpPr>
            <p:nvPr userDrawn="1"/>
          </p:nvSpPr>
          <p:spPr bwMode="hidden">
            <a:xfrm rot="19923405" flipV="1">
              <a:off x="-313" y="2617"/>
              <a:ext cx="5200" cy="6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60784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rot="10800000"/>
            <a:lstStyle/>
            <a:p>
              <a:pPr algn="ctr"/>
              <a:endParaRPr lang="cs-CZ">
                <a:effectLst>
                  <a:outerShdw blurRad="38100" dist="38100" dir="2700000" algn="tl">
                    <a:srgbClr val="FFFFFF"/>
                  </a:outerShdw>
                </a:effectLst>
              </a:endParaRPr>
            </a:p>
          </p:txBody>
        </p:sp>
        <p:sp>
          <p:nvSpPr>
            <p:cNvPr id="69646" name="Rectangle 14"/>
            <p:cNvSpPr>
              <a:spLocks noChangeArrowheads="1"/>
            </p:cNvSpPr>
            <p:nvPr userDrawn="1"/>
          </p:nvSpPr>
          <p:spPr bwMode="hidden">
            <a:xfrm rot="19686284" flipV="1">
              <a:off x="9" y="2881"/>
              <a:ext cx="5401" cy="6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46275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rot="10800000"/>
            <a:lstStyle/>
            <a:p>
              <a:pPr algn="ctr"/>
              <a:endParaRPr lang="cs-CZ">
                <a:effectLst>
                  <a:outerShdw blurRad="38100" dist="38100" dir="2700000" algn="tl">
                    <a:srgbClr val="FFFFFF"/>
                  </a:outerShdw>
                </a:effectLst>
              </a:endParaRPr>
            </a:p>
          </p:txBody>
        </p:sp>
        <p:sp>
          <p:nvSpPr>
            <p:cNvPr id="69647" name="Rectangle 15"/>
            <p:cNvSpPr>
              <a:spLocks noChangeArrowheads="1"/>
            </p:cNvSpPr>
            <p:nvPr userDrawn="1"/>
          </p:nvSpPr>
          <p:spPr bwMode="hidden">
            <a:xfrm rot="19383534" flipV="1">
              <a:off x="1319" y="2928"/>
              <a:ext cx="4612" cy="6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30196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rot="10800000"/>
            <a:lstStyle/>
            <a:p>
              <a:pPr algn="ctr"/>
              <a:endParaRPr lang="cs-CZ">
                <a:effectLst>
                  <a:outerShdw blurRad="38100" dist="38100" dir="2700000" algn="tl">
                    <a:srgbClr val="FFFFFF"/>
                  </a:outerShdw>
                </a:effectLst>
              </a:endParaRPr>
            </a:p>
          </p:txBody>
        </p:sp>
        <p:sp>
          <p:nvSpPr>
            <p:cNvPr id="69648" name="Rectangle 16"/>
            <p:cNvSpPr>
              <a:spLocks noChangeArrowheads="1"/>
            </p:cNvSpPr>
            <p:nvPr userDrawn="1"/>
          </p:nvSpPr>
          <p:spPr bwMode="hidden">
            <a:xfrm rot="18994182" flipV="1">
              <a:off x="2681" y="3071"/>
              <a:ext cx="3576" cy="6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3137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rot="10800000"/>
            <a:lstStyle/>
            <a:p>
              <a:pPr algn="ctr"/>
              <a:endParaRPr lang="cs-CZ">
                <a:effectLst>
                  <a:outerShdw blurRad="38100" dist="38100" dir="2700000" algn="tl">
                    <a:srgbClr val="FFFFFF"/>
                  </a:outerShdw>
                </a:effectLst>
              </a:endParaRPr>
            </a:p>
          </p:txBody>
        </p:sp>
        <p:sp>
          <p:nvSpPr>
            <p:cNvPr id="69649" name="Rectangle 17"/>
            <p:cNvSpPr>
              <a:spLocks noChangeArrowheads="1"/>
            </p:cNvSpPr>
            <p:nvPr userDrawn="1"/>
          </p:nvSpPr>
          <p:spPr bwMode="hidden">
            <a:xfrm rot="18603245" flipV="1">
              <a:off x="4052" y="3504"/>
              <a:ext cx="2079" cy="6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0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rot="10800000" vert="eaVert"/>
            <a:lstStyle/>
            <a:p>
              <a:pPr algn="ctr"/>
              <a:endParaRPr lang="cs-CZ">
                <a:effectLst>
                  <a:outerShdw blurRad="38100" dist="38100" dir="2700000" algn="tl">
                    <a:srgbClr val="FFFFFF"/>
                  </a:outerShdw>
                </a:effectLst>
              </a:endParaRPr>
            </a:p>
          </p:txBody>
        </p:sp>
        <p:sp>
          <p:nvSpPr>
            <p:cNvPr id="69650" name="Rectangle 18"/>
            <p:cNvSpPr>
              <a:spLocks noChangeArrowheads="1"/>
            </p:cNvSpPr>
            <p:nvPr userDrawn="1"/>
          </p:nvSpPr>
          <p:spPr bwMode="hidden">
            <a:xfrm rot="39991575" flipH="1" flipV="1">
              <a:off x="5368" y="4167"/>
              <a:ext cx="501" cy="6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0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rot="10800000" vert="eaVert"/>
            <a:lstStyle/>
            <a:p>
              <a:pPr algn="ctr"/>
              <a:endParaRPr lang="cs-CZ">
                <a:effectLst>
                  <a:outerShdw blurRad="38100" dist="38100" dir="2700000" algn="tl">
                    <a:srgbClr val="FFFFFF"/>
                  </a:outerShdw>
                </a:effectLst>
              </a:endParaRPr>
            </a:p>
          </p:txBody>
        </p:sp>
        <p:sp>
          <p:nvSpPr>
            <p:cNvPr id="69651" name="Rectangle 19"/>
            <p:cNvSpPr>
              <a:spLocks noChangeArrowheads="1"/>
            </p:cNvSpPr>
            <p:nvPr userDrawn="1"/>
          </p:nvSpPr>
          <p:spPr bwMode="hidden">
            <a:xfrm rot="-20541361">
              <a:off x="-146" y="2360"/>
              <a:ext cx="6046" cy="6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54510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algn="ctr"/>
              <a:endParaRPr lang="cs-CZ">
                <a:effectLst>
                  <a:outerShdw blurRad="38100" dist="38100" dir="2700000" algn="tl">
                    <a:srgbClr val="FFFFFF"/>
                  </a:outerShdw>
                </a:effectLst>
              </a:endParaRPr>
            </a:p>
          </p:txBody>
        </p:sp>
        <p:sp>
          <p:nvSpPr>
            <p:cNvPr id="69652" name="Rectangle 20"/>
            <p:cNvSpPr>
              <a:spLocks noChangeArrowheads="1"/>
            </p:cNvSpPr>
            <p:nvPr userDrawn="1"/>
          </p:nvSpPr>
          <p:spPr bwMode="hidden">
            <a:xfrm rot="-20036206">
              <a:off x="-198" y="3396"/>
              <a:ext cx="4142" cy="6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63529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accent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algn="ctr"/>
              <a:endParaRPr lang="cs-CZ">
                <a:effectLst>
                  <a:outerShdw blurRad="38100" dist="38100" dir="2700000" algn="tl">
                    <a:srgbClr val="FFFFFF"/>
                  </a:outerShdw>
                </a:effectLst>
              </a:endParaRPr>
            </a:p>
          </p:txBody>
        </p:sp>
        <p:sp>
          <p:nvSpPr>
            <p:cNvPr id="69653" name="Rectangle 21"/>
            <p:cNvSpPr>
              <a:spLocks noChangeArrowheads="1"/>
            </p:cNvSpPr>
            <p:nvPr userDrawn="1"/>
          </p:nvSpPr>
          <p:spPr bwMode="hidden">
            <a:xfrm rot="1732981">
              <a:off x="-165" y="3624"/>
              <a:ext cx="2804" cy="6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63529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accent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algn="ctr"/>
              <a:endParaRPr lang="cs-CZ">
                <a:effectLst>
                  <a:outerShdw blurRad="38100" dist="38100" dir="2700000" algn="tl">
                    <a:srgbClr val="FFFFFF"/>
                  </a:outerShdw>
                </a:effectLst>
              </a:endParaRPr>
            </a:p>
          </p:txBody>
        </p:sp>
        <p:sp>
          <p:nvSpPr>
            <p:cNvPr id="69654" name="Rectangle 22"/>
            <p:cNvSpPr>
              <a:spLocks noChangeArrowheads="1"/>
            </p:cNvSpPr>
            <p:nvPr userDrawn="1"/>
          </p:nvSpPr>
          <p:spPr bwMode="hidden">
            <a:xfrm rot="1969083">
              <a:off x="-110" y="3922"/>
              <a:ext cx="1400" cy="6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69804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algn="ctr"/>
              <a:endParaRPr lang="cs-CZ">
                <a:effectLst>
                  <a:outerShdw blurRad="38100" dist="38100" dir="2700000" algn="tl">
                    <a:srgbClr val="FFFFFF"/>
                  </a:outerShdw>
                </a:effectLst>
              </a:endParaRPr>
            </a:p>
          </p:txBody>
        </p:sp>
        <p:sp>
          <p:nvSpPr>
            <p:cNvPr id="69655" name="Rectangle 23"/>
            <p:cNvSpPr>
              <a:spLocks noChangeArrowheads="1"/>
            </p:cNvSpPr>
            <p:nvPr userDrawn="1"/>
          </p:nvSpPr>
          <p:spPr bwMode="hidden">
            <a:xfrm rot="-20213826">
              <a:off x="-216" y="3221"/>
              <a:ext cx="5477" cy="6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48627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algn="ctr"/>
              <a:endParaRPr lang="cs-CZ">
                <a:effectLst>
                  <a:outerShdw blurRad="38100" dist="38100" dir="2700000" algn="tl">
                    <a:srgbClr val="FFFFFF"/>
                  </a:outerShdw>
                </a:effectLst>
              </a:endParaRPr>
            </a:p>
          </p:txBody>
        </p:sp>
        <p:sp>
          <p:nvSpPr>
            <p:cNvPr id="69656" name="Rectangle 24"/>
            <p:cNvSpPr>
              <a:spLocks noChangeArrowheads="1"/>
            </p:cNvSpPr>
            <p:nvPr userDrawn="1"/>
          </p:nvSpPr>
          <p:spPr bwMode="hidden">
            <a:xfrm rot="22583969">
              <a:off x="-115" y="2129"/>
              <a:ext cx="6016" cy="6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57647"/>
                    <a:invGamma/>
                  </a:schemeClr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algn="ctr"/>
              <a:endParaRPr lang="cs-CZ">
                <a:effectLst>
                  <a:outerShdw blurRad="38100" dist="38100" dir="2700000" algn="tl">
                    <a:srgbClr val="FFFFFF"/>
                  </a:outerShdw>
                </a:effectLst>
              </a:endParaRPr>
            </a:p>
          </p:txBody>
        </p:sp>
        <p:sp>
          <p:nvSpPr>
            <p:cNvPr id="69657" name="Rectangle 25"/>
            <p:cNvSpPr>
              <a:spLocks noChangeArrowheads="1"/>
            </p:cNvSpPr>
            <p:nvPr userDrawn="1"/>
          </p:nvSpPr>
          <p:spPr bwMode="hidden">
            <a:xfrm rot="930109" flipV="1">
              <a:off x="80" y="1946"/>
              <a:ext cx="5756" cy="6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60784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rot="10800000"/>
            <a:lstStyle/>
            <a:p>
              <a:pPr algn="ctr"/>
              <a:endParaRPr lang="cs-CZ">
                <a:effectLst>
                  <a:outerShdw blurRad="38100" dist="38100" dir="2700000" algn="tl">
                    <a:srgbClr val="FFFFFF"/>
                  </a:outerShdw>
                </a:effectLst>
              </a:endParaRPr>
            </a:p>
          </p:txBody>
        </p:sp>
        <p:sp>
          <p:nvSpPr>
            <p:cNvPr id="69658" name="Rectangle 26"/>
            <p:cNvSpPr>
              <a:spLocks noChangeArrowheads="1"/>
            </p:cNvSpPr>
            <p:nvPr userDrawn="1"/>
          </p:nvSpPr>
          <p:spPr bwMode="hidden">
            <a:xfrm rot="-20731987">
              <a:off x="374" y="1802"/>
              <a:ext cx="5475" cy="6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60784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algn="ctr"/>
              <a:endParaRPr lang="cs-CZ">
                <a:effectLst>
                  <a:outerShdw blurRad="38100" dist="38100" dir="2700000" algn="tl">
                    <a:srgbClr val="FFFFFF"/>
                  </a:outerShdw>
                </a:effectLst>
              </a:endParaRPr>
            </a:p>
          </p:txBody>
        </p:sp>
        <p:sp>
          <p:nvSpPr>
            <p:cNvPr id="69659" name="Rectangle 27"/>
            <p:cNvSpPr>
              <a:spLocks noChangeArrowheads="1"/>
            </p:cNvSpPr>
            <p:nvPr userDrawn="1"/>
          </p:nvSpPr>
          <p:spPr bwMode="hidden">
            <a:xfrm rot="-64024402">
              <a:off x="848" y="1582"/>
              <a:ext cx="4976" cy="6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60784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algn="ctr"/>
              <a:endParaRPr lang="cs-CZ">
                <a:effectLst>
                  <a:outerShdw blurRad="38100" dist="38100" dir="2700000" algn="tl">
                    <a:srgbClr val="FFFFFF"/>
                  </a:outerShdw>
                </a:effectLst>
              </a:endParaRPr>
            </a:p>
          </p:txBody>
        </p:sp>
        <p:sp>
          <p:nvSpPr>
            <p:cNvPr id="69660" name="Rectangle 28"/>
            <p:cNvSpPr>
              <a:spLocks noChangeArrowheads="1"/>
            </p:cNvSpPr>
            <p:nvPr userDrawn="1"/>
          </p:nvSpPr>
          <p:spPr bwMode="hidden">
            <a:xfrm rot="-42464612">
              <a:off x="1053" y="1476"/>
              <a:ext cx="4759" cy="6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60784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algn="ctr"/>
              <a:endParaRPr lang="cs-CZ">
                <a:effectLst>
                  <a:outerShdw blurRad="38100" dist="38100" dir="2700000" algn="tl">
                    <a:srgbClr val="FFFFFF"/>
                  </a:outerShdw>
                </a:effectLst>
              </a:endParaRPr>
            </a:p>
          </p:txBody>
        </p:sp>
        <p:sp>
          <p:nvSpPr>
            <p:cNvPr id="69661" name="Rectangle 29"/>
            <p:cNvSpPr>
              <a:spLocks noChangeArrowheads="1"/>
            </p:cNvSpPr>
            <p:nvPr userDrawn="1"/>
          </p:nvSpPr>
          <p:spPr bwMode="hidden">
            <a:xfrm rot="-20907336">
              <a:off x="1244" y="1377"/>
              <a:ext cx="4557" cy="6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66667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algn="ctr"/>
              <a:endParaRPr lang="cs-CZ">
                <a:effectLst>
                  <a:outerShdw blurRad="38100" dist="38100" dir="2700000" algn="tl">
                    <a:srgbClr val="FFFFFF"/>
                  </a:outerShdw>
                </a:effectLst>
              </a:endParaRPr>
            </a:p>
          </p:txBody>
        </p:sp>
        <p:sp>
          <p:nvSpPr>
            <p:cNvPr id="69662" name="Rectangle 30"/>
            <p:cNvSpPr>
              <a:spLocks noChangeArrowheads="1"/>
            </p:cNvSpPr>
            <p:nvPr userDrawn="1"/>
          </p:nvSpPr>
          <p:spPr bwMode="hidden">
            <a:xfrm rot="655690" flipV="1">
              <a:off x="1487" y="1305"/>
              <a:ext cx="4314" cy="6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66667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rot="10800000"/>
            <a:lstStyle/>
            <a:p>
              <a:pPr algn="ctr"/>
              <a:endParaRPr lang="cs-CZ">
                <a:effectLst>
                  <a:outerShdw blurRad="38100" dist="38100" dir="2700000" algn="tl">
                    <a:srgbClr val="FFFFFF"/>
                  </a:outerShdw>
                </a:effectLst>
              </a:endParaRPr>
            </a:p>
          </p:txBody>
        </p:sp>
        <p:sp>
          <p:nvSpPr>
            <p:cNvPr id="69663" name="Rectangle 31"/>
            <p:cNvSpPr>
              <a:spLocks noChangeArrowheads="1"/>
            </p:cNvSpPr>
            <p:nvPr userDrawn="1"/>
          </p:nvSpPr>
          <p:spPr bwMode="hidden">
            <a:xfrm rot="636921" flipV="1">
              <a:off x="1650" y="1218"/>
              <a:ext cx="4154" cy="6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66667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rot="10800000"/>
            <a:lstStyle/>
            <a:p>
              <a:pPr algn="ctr"/>
              <a:endParaRPr lang="cs-CZ">
                <a:effectLst>
                  <a:outerShdw blurRad="38100" dist="38100" dir="2700000" algn="tl">
                    <a:srgbClr val="FFFFFF"/>
                  </a:outerShdw>
                </a:effectLst>
              </a:endParaRPr>
            </a:p>
          </p:txBody>
        </p:sp>
        <p:sp>
          <p:nvSpPr>
            <p:cNvPr id="69664" name="Rectangle 32"/>
            <p:cNvSpPr>
              <a:spLocks noChangeArrowheads="1"/>
            </p:cNvSpPr>
            <p:nvPr userDrawn="1"/>
          </p:nvSpPr>
          <p:spPr bwMode="hidden">
            <a:xfrm rot="803987" flipV="1">
              <a:off x="611" y="1684"/>
              <a:ext cx="5204" cy="6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60784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rot="10800000"/>
            <a:lstStyle/>
            <a:p>
              <a:pPr algn="ctr"/>
              <a:endParaRPr lang="cs-CZ">
                <a:effectLst>
                  <a:outerShdw blurRad="38100" dist="38100" dir="2700000" algn="tl">
                    <a:srgbClr val="FFFFFF"/>
                  </a:outerShdw>
                </a:effectLst>
              </a:endParaRPr>
            </a:p>
          </p:txBody>
        </p:sp>
        <p:sp>
          <p:nvSpPr>
            <p:cNvPr id="69665" name="Rectangle 33"/>
            <p:cNvSpPr>
              <a:spLocks noChangeArrowheads="1"/>
            </p:cNvSpPr>
            <p:nvPr userDrawn="1"/>
          </p:nvSpPr>
          <p:spPr bwMode="hidden">
            <a:xfrm rot="1273217" flipV="1">
              <a:off x="-204" y="2976"/>
              <a:ext cx="6150" cy="6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54510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rot="10800000"/>
            <a:lstStyle/>
            <a:p>
              <a:pPr algn="ctr"/>
              <a:endParaRPr lang="cs-CZ">
                <a:effectLst>
                  <a:outerShdw blurRad="38100" dist="38100" dir="2700000" algn="tl">
                    <a:srgbClr val="FFFFFF"/>
                  </a:outerShdw>
                </a:effectLst>
              </a:endParaRPr>
            </a:p>
          </p:txBody>
        </p:sp>
        <p:sp>
          <p:nvSpPr>
            <p:cNvPr id="69666" name="Rectangle 34"/>
            <p:cNvSpPr>
              <a:spLocks noChangeArrowheads="1"/>
            </p:cNvSpPr>
            <p:nvPr userDrawn="1"/>
          </p:nvSpPr>
          <p:spPr bwMode="hidden">
            <a:xfrm rot="1169729" flipV="1">
              <a:off x="-174" y="2663"/>
              <a:ext cx="6104" cy="6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51373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rot="10800000"/>
            <a:lstStyle/>
            <a:p>
              <a:pPr algn="ctr"/>
              <a:endParaRPr lang="cs-CZ">
                <a:effectLst>
                  <a:outerShdw blurRad="38100" dist="38100" dir="2700000" algn="tl">
                    <a:srgbClr val="FFFFFF"/>
                  </a:outerShdw>
                </a:effectLst>
              </a:endParaRPr>
            </a:p>
          </p:txBody>
        </p:sp>
        <p:sp>
          <p:nvSpPr>
            <p:cNvPr id="69667" name="Oval 35"/>
            <p:cNvSpPr>
              <a:spLocks noChangeArrowheads="1"/>
            </p:cNvSpPr>
            <p:nvPr/>
          </p:nvSpPr>
          <p:spPr bwMode="hidden">
            <a:xfrm>
              <a:off x="740" y="3359"/>
              <a:ext cx="168" cy="96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66667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69668" name="Oval 36"/>
            <p:cNvSpPr>
              <a:spLocks noChangeArrowheads="1"/>
            </p:cNvSpPr>
            <p:nvPr/>
          </p:nvSpPr>
          <p:spPr bwMode="hidden">
            <a:xfrm>
              <a:off x="236" y="3074"/>
              <a:ext cx="168" cy="95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69804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69669" name="Oval 37"/>
            <p:cNvSpPr>
              <a:spLocks noChangeArrowheads="1"/>
            </p:cNvSpPr>
            <p:nvPr/>
          </p:nvSpPr>
          <p:spPr bwMode="hidden">
            <a:xfrm>
              <a:off x="159" y="3652"/>
              <a:ext cx="196" cy="106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66667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69670" name="Oval 38"/>
            <p:cNvSpPr>
              <a:spLocks noChangeArrowheads="1"/>
            </p:cNvSpPr>
            <p:nvPr/>
          </p:nvSpPr>
          <p:spPr bwMode="hidden">
            <a:xfrm>
              <a:off x="2077" y="2661"/>
              <a:ext cx="156" cy="84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66667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69671" name="Oval 39"/>
            <p:cNvSpPr>
              <a:spLocks noChangeArrowheads="1"/>
            </p:cNvSpPr>
            <p:nvPr/>
          </p:nvSpPr>
          <p:spPr bwMode="hidden">
            <a:xfrm>
              <a:off x="1223" y="3076"/>
              <a:ext cx="168" cy="95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66667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69672" name="Oval 40"/>
            <p:cNvSpPr>
              <a:spLocks noChangeArrowheads="1"/>
            </p:cNvSpPr>
            <p:nvPr/>
          </p:nvSpPr>
          <p:spPr bwMode="hidden">
            <a:xfrm>
              <a:off x="1686" y="2857"/>
              <a:ext cx="156" cy="90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66667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69673" name="Oval 41"/>
            <p:cNvSpPr>
              <a:spLocks noChangeArrowheads="1"/>
            </p:cNvSpPr>
            <p:nvPr/>
          </p:nvSpPr>
          <p:spPr bwMode="hidden">
            <a:xfrm>
              <a:off x="750" y="2839"/>
              <a:ext cx="151" cy="89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69804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69674" name="Oval 42"/>
            <p:cNvSpPr>
              <a:spLocks noChangeArrowheads="1"/>
            </p:cNvSpPr>
            <p:nvPr/>
          </p:nvSpPr>
          <p:spPr bwMode="hidden">
            <a:xfrm>
              <a:off x="367" y="2656"/>
              <a:ext cx="150" cy="84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75686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69675" name="Oval 43"/>
            <p:cNvSpPr>
              <a:spLocks noChangeArrowheads="1"/>
            </p:cNvSpPr>
            <p:nvPr/>
          </p:nvSpPr>
          <p:spPr bwMode="hidden">
            <a:xfrm>
              <a:off x="1172" y="2642"/>
              <a:ext cx="156" cy="83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69804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69676" name="Oval 44"/>
            <p:cNvSpPr>
              <a:spLocks noChangeArrowheads="1"/>
            </p:cNvSpPr>
            <p:nvPr/>
          </p:nvSpPr>
          <p:spPr bwMode="hidden">
            <a:xfrm>
              <a:off x="2401" y="2485"/>
              <a:ext cx="156" cy="83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66667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69677" name="Oval 45"/>
            <p:cNvSpPr>
              <a:spLocks noChangeArrowheads="1"/>
            </p:cNvSpPr>
            <p:nvPr/>
          </p:nvSpPr>
          <p:spPr bwMode="hidden">
            <a:xfrm>
              <a:off x="1910" y="2314"/>
              <a:ext cx="134" cy="73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69804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69678" name="Oval 46"/>
            <p:cNvSpPr>
              <a:spLocks noChangeArrowheads="1"/>
            </p:cNvSpPr>
            <p:nvPr/>
          </p:nvSpPr>
          <p:spPr bwMode="hidden">
            <a:xfrm>
              <a:off x="2254" y="2154"/>
              <a:ext cx="134" cy="61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69804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69679" name="Oval 47"/>
            <p:cNvSpPr>
              <a:spLocks noChangeArrowheads="1"/>
            </p:cNvSpPr>
            <p:nvPr/>
          </p:nvSpPr>
          <p:spPr bwMode="hidden">
            <a:xfrm>
              <a:off x="2742" y="2305"/>
              <a:ext cx="140" cy="72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66667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69680" name="Oval 48"/>
            <p:cNvSpPr>
              <a:spLocks noChangeArrowheads="1"/>
            </p:cNvSpPr>
            <p:nvPr/>
          </p:nvSpPr>
          <p:spPr bwMode="hidden">
            <a:xfrm>
              <a:off x="2812" y="1898"/>
              <a:ext cx="129" cy="61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69804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69681" name="Oval 49"/>
            <p:cNvSpPr>
              <a:spLocks noChangeArrowheads="1"/>
            </p:cNvSpPr>
            <p:nvPr/>
          </p:nvSpPr>
          <p:spPr bwMode="hidden">
            <a:xfrm>
              <a:off x="3721" y="1792"/>
              <a:ext cx="128" cy="61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69804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69682" name="Oval 50"/>
            <p:cNvSpPr>
              <a:spLocks noChangeArrowheads="1"/>
            </p:cNvSpPr>
            <p:nvPr/>
          </p:nvSpPr>
          <p:spPr bwMode="hidden">
            <a:xfrm>
              <a:off x="3528" y="1896"/>
              <a:ext cx="128" cy="61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69804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69683" name="Oval 51"/>
            <p:cNvSpPr>
              <a:spLocks noChangeArrowheads="1"/>
            </p:cNvSpPr>
            <p:nvPr/>
          </p:nvSpPr>
          <p:spPr bwMode="hidden">
            <a:xfrm>
              <a:off x="3064" y="1778"/>
              <a:ext cx="128" cy="62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69804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69684" name="Oval 52"/>
            <p:cNvSpPr>
              <a:spLocks noChangeArrowheads="1"/>
            </p:cNvSpPr>
            <p:nvPr/>
          </p:nvSpPr>
          <p:spPr bwMode="hidden">
            <a:xfrm>
              <a:off x="3277" y="2024"/>
              <a:ext cx="134" cy="73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60784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69685" name="Oval 53"/>
            <p:cNvSpPr>
              <a:spLocks noChangeArrowheads="1"/>
            </p:cNvSpPr>
            <p:nvPr/>
          </p:nvSpPr>
          <p:spPr bwMode="hidden">
            <a:xfrm>
              <a:off x="3027" y="2160"/>
              <a:ext cx="133" cy="61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60784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69686" name="Oval 54"/>
            <p:cNvSpPr>
              <a:spLocks noChangeArrowheads="1"/>
            </p:cNvSpPr>
            <p:nvPr/>
          </p:nvSpPr>
          <p:spPr bwMode="hidden">
            <a:xfrm>
              <a:off x="1569" y="2453"/>
              <a:ext cx="150" cy="90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69804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69687" name="Oval 55"/>
            <p:cNvSpPr>
              <a:spLocks noChangeArrowheads="1"/>
            </p:cNvSpPr>
            <p:nvPr/>
          </p:nvSpPr>
          <p:spPr bwMode="hidden">
            <a:xfrm>
              <a:off x="1863" y="2028"/>
              <a:ext cx="139" cy="61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75686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69688" name="Oval 56"/>
            <p:cNvSpPr>
              <a:spLocks noChangeArrowheads="1"/>
            </p:cNvSpPr>
            <p:nvPr/>
          </p:nvSpPr>
          <p:spPr bwMode="hidden">
            <a:xfrm>
              <a:off x="1513" y="2175"/>
              <a:ext cx="139" cy="61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75686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69689" name="Oval 57"/>
            <p:cNvSpPr>
              <a:spLocks noChangeArrowheads="1"/>
            </p:cNvSpPr>
            <p:nvPr/>
          </p:nvSpPr>
          <p:spPr bwMode="hidden">
            <a:xfrm>
              <a:off x="1191" y="2311"/>
              <a:ext cx="134" cy="72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75686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69690" name="Oval 58"/>
            <p:cNvSpPr>
              <a:spLocks noChangeArrowheads="1"/>
            </p:cNvSpPr>
            <p:nvPr/>
          </p:nvSpPr>
          <p:spPr bwMode="hidden">
            <a:xfrm>
              <a:off x="1154" y="2047"/>
              <a:ext cx="134" cy="61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78824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69691" name="Oval 59"/>
            <p:cNvSpPr>
              <a:spLocks noChangeArrowheads="1"/>
            </p:cNvSpPr>
            <p:nvPr/>
          </p:nvSpPr>
          <p:spPr bwMode="hidden">
            <a:xfrm>
              <a:off x="1142" y="1803"/>
              <a:ext cx="128" cy="61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78824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69692" name="Oval 60"/>
            <p:cNvSpPr>
              <a:spLocks noChangeArrowheads="1"/>
            </p:cNvSpPr>
            <p:nvPr/>
          </p:nvSpPr>
          <p:spPr bwMode="hidden">
            <a:xfrm>
              <a:off x="1500" y="1912"/>
              <a:ext cx="128" cy="61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78824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69693" name="Oval 61"/>
            <p:cNvSpPr>
              <a:spLocks noChangeArrowheads="1"/>
            </p:cNvSpPr>
            <p:nvPr/>
          </p:nvSpPr>
          <p:spPr bwMode="hidden">
            <a:xfrm>
              <a:off x="1804" y="1801"/>
              <a:ext cx="128" cy="61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78824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69694" name="Oval 62"/>
            <p:cNvSpPr>
              <a:spLocks noChangeArrowheads="1"/>
            </p:cNvSpPr>
            <p:nvPr/>
          </p:nvSpPr>
          <p:spPr bwMode="hidden">
            <a:xfrm>
              <a:off x="2159" y="1905"/>
              <a:ext cx="128" cy="61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78824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69695" name="Oval 63"/>
            <p:cNvSpPr>
              <a:spLocks noChangeArrowheads="1"/>
            </p:cNvSpPr>
            <p:nvPr/>
          </p:nvSpPr>
          <p:spPr bwMode="hidden">
            <a:xfrm>
              <a:off x="2432" y="1787"/>
              <a:ext cx="128" cy="61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78824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69696" name="Oval 64"/>
            <p:cNvSpPr>
              <a:spLocks noChangeArrowheads="1"/>
            </p:cNvSpPr>
            <p:nvPr/>
          </p:nvSpPr>
          <p:spPr bwMode="hidden">
            <a:xfrm>
              <a:off x="470" y="2032"/>
              <a:ext cx="134" cy="73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81961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69697" name="Oval 65"/>
            <p:cNvSpPr>
              <a:spLocks noChangeArrowheads="1"/>
            </p:cNvSpPr>
            <p:nvPr/>
          </p:nvSpPr>
          <p:spPr bwMode="hidden">
            <a:xfrm>
              <a:off x="68" y="2166"/>
              <a:ext cx="134" cy="73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81961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69698" name="Oval 66"/>
            <p:cNvSpPr>
              <a:spLocks noChangeArrowheads="1"/>
            </p:cNvSpPr>
            <p:nvPr/>
          </p:nvSpPr>
          <p:spPr bwMode="hidden">
            <a:xfrm>
              <a:off x="798" y="1916"/>
              <a:ext cx="128" cy="61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81961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69699" name="Oval 67"/>
            <p:cNvSpPr>
              <a:spLocks noChangeArrowheads="1"/>
            </p:cNvSpPr>
            <p:nvPr/>
          </p:nvSpPr>
          <p:spPr bwMode="hidden">
            <a:xfrm>
              <a:off x="455" y="1797"/>
              <a:ext cx="128" cy="61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84706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69700" name="Oval 68"/>
            <p:cNvSpPr>
              <a:spLocks noChangeArrowheads="1"/>
            </p:cNvSpPr>
            <p:nvPr/>
          </p:nvSpPr>
          <p:spPr bwMode="hidden">
            <a:xfrm>
              <a:off x="113" y="1901"/>
              <a:ext cx="128" cy="61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84706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69701" name="Oval 69"/>
            <p:cNvSpPr>
              <a:spLocks noChangeArrowheads="1"/>
            </p:cNvSpPr>
            <p:nvPr/>
          </p:nvSpPr>
          <p:spPr bwMode="hidden">
            <a:xfrm>
              <a:off x="432" y="2323"/>
              <a:ext cx="139" cy="61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78824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69702" name="Oval 70"/>
            <p:cNvSpPr>
              <a:spLocks noChangeArrowheads="1"/>
            </p:cNvSpPr>
            <p:nvPr/>
          </p:nvSpPr>
          <p:spPr bwMode="hidden">
            <a:xfrm>
              <a:off x="814" y="2178"/>
              <a:ext cx="134" cy="61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78824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69703" name="Oval 71"/>
            <p:cNvSpPr>
              <a:spLocks noChangeArrowheads="1"/>
            </p:cNvSpPr>
            <p:nvPr/>
          </p:nvSpPr>
          <p:spPr bwMode="hidden">
            <a:xfrm>
              <a:off x="789" y="2472"/>
              <a:ext cx="156" cy="89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75686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69704" name="Oval 72"/>
            <p:cNvSpPr>
              <a:spLocks noChangeArrowheads="1"/>
            </p:cNvSpPr>
            <p:nvPr/>
          </p:nvSpPr>
          <p:spPr bwMode="hidden">
            <a:xfrm>
              <a:off x="2544" y="2015"/>
              <a:ext cx="140" cy="72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69804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69705" name="Oval 73"/>
            <p:cNvSpPr>
              <a:spLocks noChangeArrowheads="1"/>
            </p:cNvSpPr>
            <p:nvPr/>
          </p:nvSpPr>
          <p:spPr bwMode="hidden">
            <a:xfrm>
              <a:off x="1457" y="1700"/>
              <a:ext cx="123" cy="51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81961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69706" name="Oval 74"/>
            <p:cNvSpPr>
              <a:spLocks noChangeArrowheads="1"/>
            </p:cNvSpPr>
            <p:nvPr/>
          </p:nvSpPr>
          <p:spPr bwMode="hidden">
            <a:xfrm>
              <a:off x="1747" y="1599"/>
              <a:ext cx="123" cy="50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81961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69707" name="Oval 75"/>
            <p:cNvSpPr>
              <a:spLocks noChangeArrowheads="1"/>
            </p:cNvSpPr>
            <p:nvPr/>
          </p:nvSpPr>
          <p:spPr bwMode="hidden">
            <a:xfrm>
              <a:off x="1385" y="1506"/>
              <a:ext cx="123" cy="50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81961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69708" name="Oval 76"/>
            <p:cNvSpPr>
              <a:spLocks noChangeArrowheads="1"/>
            </p:cNvSpPr>
            <p:nvPr/>
          </p:nvSpPr>
          <p:spPr bwMode="hidden">
            <a:xfrm>
              <a:off x="1093" y="1595"/>
              <a:ext cx="123" cy="51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81961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69709" name="Oval 77"/>
            <p:cNvSpPr>
              <a:spLocks noChangeArrowheads="1"/>
            </p:cNvSpPr>
            <p:nvPr/>
          </p:nvSpPr>
          <p:spPr bwMode="hidden">
            <a:xfrm>
              <a:off x="792" y="1690"/>
              <a:ext cx="124" cy="51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84706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69710" name="Oval 78"/>
            <p:cNvSpPr>
              <a:spLocks noChangeArrowheads="1"/>
            </p:cNvSpPr>
            <p:nvPr/>
          </p:nvSpPr>
          <p:spPr bwMode="hidden">
            <a:xfrm>
              <a:off x="2011" y="1512"/>
              <a:ext cx="123" cy="50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81961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69711" name="Oval 79"/>
            <p:cNvSpPr>
              <a:spLocks noChangeArrowheads="1"/>
            </p:cNvSpPr>
            <p:nvPr/>
          </p:nvSpPr>
          <p:spPr bwMode="hidden">
            <a:xfrm>
              <a:off x="2087" y="1696"/>
              <a:ext cx="123" cy="50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81961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69712" name="Oval 80"/>
            <p:cNvSpPr>
              <a:spLocks noChangeArrowheads="1"/>
            </p:cNvSpPr>
            <p:nvPr/>
          </p:nvSpPr>
          <p:spPr bwMode="hidden">
            <a:xfrm>
              <a:off x="2345" y="1601"/>
              <a:ext cx="123" cy="50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81961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69713" name="Oval 81"/>
            <p:cNvSpPr>
              <a:spLocks noChangeArrowheads="1"/>
            </p:cNvSpPr>
            <p:nvPr/>
          </p:nvSpPr>
          <p:spPr bwMode="hidden">
            <a:xfrm>
              <a:off x="2684" y="1686"/>
              <a:ext cx="123" cy="51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81961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69714" name="Oval 82"/>
            <p:cNvSpPr>
              <a:spLocks noChangeArrowheads="1"/>
            </p:cNvSpPr>
            <p:nvPr/>
          </p:nvSpPr>
          <p:spPr bwMode="hidden">
            <a:xfrm>
              <a:off x="806" y="1512"/>
              <a:ext cx="123" cy="50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87843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69715" name="Oval 83"/>
            <p:cNvSpPr>
              <a:spLocks noChangeArrowheads="1"/>
            </p:cNvSpPr>
            <p:nvPr/>
          </p:nvSpPr>
          <p:spPr bwMode="hidden">
            <a:xfrm>
              <a:off x="495" y="1597"/>
              <a:ext cx="123" cy="50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87843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69716" name="Oval 84"/>
            <p:cNvSpPr>
              <a:spLocks noChangeArrowheads="1"/>
            </p:cNvSpPr>
            <p:nvPr/>
          </p:nvSpPr>
          <p:spPr bwMode="hidden">
            <a:xfrm>
              <a:off x="228" y="1508"/>
              <a:ext cx="123" cy="50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90980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69717" name="Oval 85"/>
            <p:cNvSpPr>
              <a:spLocks noChangeArrowheads="1"/>
            </p:cNvSpPr>
            <p:nvPr/>
          </p:nvSpPr>
          <p:spPr bwMode="hidden">
            <a:xfrm>
              <a:off x="157" y="1698"/>
              <a:ext cx="123" cy="50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87843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69718" name="Oval 86"/>
            <p:cNvSpPr>
              <a:spLocks noChangeArrowheads="1"/>
            </p:cNvSpPr>
            <p:nvPr/>
          </p:nvSpPr>
          <p:spPr bwMode="hidden">
            <a:xfrm>
              <a:off x="2887" y="1595"/>
              <a:ext cx="124" cy="50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75686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69719" name="Oval 87"/>
            <p:cNvSpPr>
              <a:spLocks noChangeArrowheads="1"/>
            </p:cNvSpPr>
            <p:nvPr/>
          </p:nvSpPr>
          <p:spPr bwMode="hidden">
            <a:xfrm>
              <a:off x="3079" y="1511"/>
              <a:ext cx="124" cy="51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75686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69720" name="Oval 88"/>
            <p:cNvSpPr>
              <a:spLocks noChangeArrowheads="1"/>
            </p:cNvSpPr>
            <p:nvPr/>
          </p:nvSpPr>
          <p:spPr bwMode="hidden">
            <a:xfrm>
              <a:off x="3270" y="1688"/>
              <a:ext cx="124" cy="51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81961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69721" name="Oval 89"/>
            <p:cNvSpPr>
              <a:spLocks noChangeArrowheads="1"/>
            </p:cNvSpPr>
            <p:nvPr/>
          </p:nvSpPr>
          <p:spPr bwMode="hidden">
            <a:xfrm>
              <a:off x="3453" y="1599"/>
              <a:ext cx="123" cy="50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81961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69722" name="Oval 90"/>
            <p:cNvSpPr>
              <a:spLocks noChangeArrowheads="1"/>
            </p:cNvSpPr>
            <p:nvPr/>
          </p:nvSpPr>
          <p:spPr bwMode="hidden">
            <a:xfrm>
              <a:off x="3651" y="1506"/>
              <a:ext cx="123" cy="50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81961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69723" name="Oval 91"/>
            <p:cNvSpPr>
              <a:spLocks noChangeArrowheads="1"/>
            </p:cNvSpPr>
            <p:nvPr/>
          </p:nvSpPr>
          <p:spPr bwMode="hidden">
            <a:xfrm>
              <a:off x="4251" y="1513"/>
              <a:ext cx="124" cy="51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81961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69724" name="Oval 92"/>
            <p:cNvSpPr>
              <a:spLocks noChangeArrowheads="1"/>
            </p:cNvSpPr>
            <p:nvPr/>
          </p:nvSpPr>
          <p:spPr bwMode="hidden">
            <a:xfrm>
              <a:off x="3901" y="1701"/>
              <a:ext cx="128" cy="50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66667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69725" name="Oval 93"/>
            <p:cNvSpPr>
              <a:spLocks noChangeArrowheads="1"/>
            </p:cNvSpPr>
            <p:nvPr/>
          </p:nvSpPr>
          <p:spPr bwMode="hidden">
            <a:xfrm>
              <a:off x="4086" y="1608"/>
              <a:ext cx="128" cy="50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66667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69726" name="Oval 94"/>
            <p:cNvSpPr>
              <a:spLocks noChangeArrowheads="1"/>
            </p:cNvSpPr>
            <p:nvPr/>
          </p:nvSpPr>
          <p:spPr bwMode="hidden">
            <a:xfrm>
              <a:off x="1282" y="3653"/>
              <a:ext cx="196" cy="111"/>
            </a:xfrm>
            <a:prstGeom prst="ellipse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shade val="60784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accent2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69727" name="Oval 95"/>
            <p:cNvSpPr>
              <a:spLocks noChangeArrowheads="1"/>
            </p:cNvSpPr>
            <p:nvPr/>
          </p:nvSpPr>
          <p:spPr bwMode="hidden">
            <a:xfrm>
              <a:off x="707" y="4014"/>
              <a:ext cx="191" cy="112"/>
            </a:xfrm>
            <a:prstGeom prst="ellipse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shade val="60784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accent2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69728" name="Oval 96"/>
            <p:cNvSpPr>
              <a:spLocks noChangeArrowheads="1"/>
            </p:cNvSpPr>
            <p:nvPr/>
          </p:nvSpPr>
          <p:spPr bwMode="hidden">
            <a:xfrm>
              <a:off x="2229" y="3090"/>
              <a:ext cx="168" cy="95"/>
            </a:xfrm>
            <a:prstGeom prst="ellipse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shade val="60784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accent2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69729" name="Oval 97"/>
            <p:cNvSpPr>
              <a:spLocks noChangeArrowheads="1"/>
            </p:cNvSpPr>
            <p:nvPr/>
          </p:nvSpPr>
          <p:spPr bwMode="hidden">
            <a:xfrm>
              <a:off x="2604" y="2867"/>
              <a:ext cx="156" cy="89"/>
            </a:xfrm>
            <a:prstGeom prst="ellipse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shade val="60784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accent2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69730" name="Oval 98"/>
            <p:cNvSpPr>
              <a:spLocks noChangeArrowheads="1"/>
            </p:cNvSpPr>
            <p:nvPr/>
          </p:nvSpPr>
          <p:spPr bwMode="hidden">
            <a:xfrm>
              <a:off x="2907" y="2668"/>
              <a:ext cx="156" cy="84"/>
            </a:xfrm>
            <a:prstGeom prst="ellipse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shade val="60784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accent2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69731" name="Oval 99"/>
            <p:cNvSpPr>
              <a:spLocks noChangeArrowheads="1"/>
            </p:cNvSpPr>
            <p:nvPr/>
          </p:nvSpPr>
          <p:spPr bwMode="hidden">
            <a:xfrm>
              <a:off x="3248" y="2454"/>
              <a:ext cx="150" cy="90"/>
            </a:xfrm>
            <a:prstGeom prst="ellipse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shade val="60784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accent2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69732" name="Oval 100"/>
            <p:cNvSpPr>
              <a:spLocks noChangeArrowheads="1"/>
            </p:cNvSpPr>
            <p:nvPr/>
          </p:nvSpPr>
          <p:spPr bwMode="hidden">
            <a:xfrm>
              <a:off x="1801" y="3360"/>
              <a:ext cx="168" cy="95"/>
            </a:xfrm>
            <a:prstGeom prst="ellipse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shade val="60784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accent2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69733" name="Oval 101"/>
            <p:cNvSpPr>
              <a:spLocks noChangeArrowheads="1"/>
            </p:cNvSpPr>
            <p:nvPr/>
          </p:nvSpPr>
          <p:spPr bwMode="hidden">
            <a:xfrm>
              <a:off x="3512" y="2302"/>
              <a:ext cx="134" cy="73"/>
            </a:xfrm>
            <a:prstGeom prst="ellipse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shade val="60784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accent2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69734" name="Oval 102"/>
            <p:cNvSpPr>
              <a:spLocks noChangeArrowheads="1"/>
            </p:cNvSpPr>
            <p:nvPr/>
          </p:nvSpPr>
          <p:spPr bwMode="hidden">
            <a:xfrm>
              <a:off x="3980" y="2014"/>
              <a:ext cx="134" cy="72"/>
            </a:xfrm>
            <a:prstGeom prst="ellipse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shade val="60784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accent2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69735" name="Oval 103"/>
            <p:cNvSpPr>
              <a:spLocks noChangeArrowheads="1"/>
            </p:cNvSpPr>
            <p:nvPr/>
          </p:nvSpPr>
          <p:spPr bwMode="hidden">
            <a:xfrm>
              <a:off x="3753" y="2158"/>
              <a:ext cx="134" cy="61"/>
            </a:xfrm>
            <a:prstGeom prst="ellipse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shade val="60784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accent2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69736" name="Oval 104"/>
            <p:cNvSpPr>
              <a:spLocks noChangeArrowheads="1"/>
            </p:cNvSpPr>
            <p:nvPr/>
          </p:nvSpPr>
          <p:spPr bwMode="hidden">
            <a:xfrm>
              <a:off x="4176" y="1898"/>
              <a:ext cx="128" cy="61"/>
            </a:xfrm>
            <a:prstGeom prst="ellipse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shade val="57647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accent2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69737" name="Oval 105"/>
            <p:cNvSpPr>
              <a:spLocks noChangeArrowheads="1"/>
            </p:cNvSpPr>
            <p:nvPr/>
          </p:nvSpPr>
          <p:spPr bwMode="hidden">
            <a:xfrm>
              <a:off x="4338" y="1797"/>
              <a:ext cx="129" cy="61"/>
            </a:xfrm>
            <a:prstGeom prst="ellipse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shade val="57647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accent2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69738" name="Oval 106"/>
            <p:cNvSpPr>
              <a:spLocks noChangeArrowheads="1"/>
            </p:cNvSpPr>
            <p:nvPr/>
          </p:nvSpPr>
          <p:spPr bwMode="hidden">
            <a:xfrm>
              <a:off x="4505" y="1700"/>
              <a:ext cx="124" cy="51"/>
            </a:xfrm>
            <a:prstGeom prst="ellipse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shade val="81961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accent2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69739" name="Oval 107"/>
            <p:cNvSpPr>
              <a:spLocks noChangeArrowheads="1"/>
            </p:cNvSpPr>
            <p:nvPr/>
          </p:nvSpPr>
          <p:spPr bwMode="hidden">
            <a:xfrm>
              <a:off x="4661" y="1603"/>
              <a:ext cx="123" cy="50"/>
            </a:xfrm>
            <a:prstGeom prst="ellipse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shade val="81961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accent2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69740" name="Oval 108"/>
            <p:cNvSpPr>
              <a:spLocks noChangeArrowheads="1"/>
            </p:cNvSpPr>
            <p:nvPr/>
          </p:nvSpPr>
          <p:spPr bwMode="hidden">
            <a:xfrm>
              <a:off x="4803" y="1512"/>
              <a:ext cx="128" cy="51"/>
            </a:xfrm>
            <a:prstGeom prst="ellipse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shade val="60784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accent2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69741" name="Oval 109"/>
            <p:cNvSpPr>
              <a:spLocks noChangeArrowheads="1"/>
            </p:cNvSpPr>
            <p:nvPr/>
          </p:nvSpPr>
          <p:spPr bwMode="hidden">
            <a:xfrm>
              <a:off x="4930" y="1431"/>
              <a:ext cx="111" cy="50"/>
            </a:xfrm>
            <a:prstGeom prst="ellipse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shade val="60784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69742" name="Oval 110"/>
            <p:cNvSpPr>
              <a:spLocks noChangeArrowheads="1"/>
            </p:cNvSpPr>
            <p:nvPr/>
          </p:nvSpPr>
          <p:spPr bwMode="hidden">
            <a:xfrm>
              <a:off x="3835" y="1430"/>
              <a:ext cx="112" cy="50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69804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69743" name="Oval 111"/>
            <p:cNvSpPr>
              <a:spLocks noChangeArrowheads="1"/>
            </p:cNvSpPr>
            <p:nvPr/>
          </p:nvSpPr>
          <p:spPr bwMode="hidden">
            <a:xfrm>
              <a:off x="3286" y="1430"/>
              <a:ext cx="112" cy="50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75686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69744" name="Oval 112"/>
            <p:cNvSpPr>
              <a:spLocks noChangeArrowheads="1"/>
            </p:cNvSpPr>
            <p:nvPr/>
          </p:nvSpPr>
          <p:spPr bwMode="hidden">
            <a:xfrm>
              <a:off x="2972" y="1366"/>
              <a:ext cx="111" cy="51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78824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69745" name="Oval 113"/>
            <p:cNvSpPr>
              <a:spLocks noChangeArrowheads="1"/>
            </p:cNvSpPr>
            <p:nvPr/>
          </p:nvSpPr>
          <p:spPr bwMode="hidden">
            <a:xfrm>
              <a:off x="3152" y="1292"/>
              <a:ext cx="112" cy="50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78824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69746" name="Oval 114"/>
            <p:cNvSpPr>
              <a:spLocks noChangeArrowheads="1"/>
            </p:cNvSpPr>
            <p:nvPr/>
          </p:nvSpPr>
          <p:spPr bwMode="hidden">
            <a:xfrm>
              <a:off x="3020" y="1170"/>
              <a:ext cx="112" cy="50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81961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69747" name="Oval 115"/>
            <p:cNvSpPr>
              <a:spLocks noChangeArrowheads="1"/>
            </p:cNvSpPr>
            <p:nvPr/>
          </p:nvSpPr>
          <p:spPr bwMode="hidden">
            <a:xfrm>
              <a:off x="2443" y="1368"/>
              <a:ext cx="112" cy="51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81961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69748" name="Oval 116"/>
            <p:cNvSpPr>
              <a:spLocks noChangeArrowheads="1"/>
            </p:cNvSpPr>
            <p:nvPr/>
          </p:nvSpPr>
          <p:spPr bwMode="hidden">
            <a:xfrm>
              <a:off x="2301" y="1220"/>
              <a:ext cx="112" cy="51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84706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69749" name="Oval 117"/>
            <p:cNvSpPr>
              <a:spLocks noChangeArrowheads="1"/>
            </p:cNvSpPr>
            <p:nvPr/>
          </p:nvSpPr>
          <p:spPr bwMode="hidden">
            <a:xfrm>
              <a:off x="2095" y="1284"/>
              <a:ext cx="112" cy="51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84706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69750" name="Oval 118"/>
            <p:cNvSpPr>
              <a:spLocks noChangeArrowheads="1"/>
            </p:cNvSpPr>
            <p:nvPr/>
          </p:nvSpPr>
          <p:spPr bwMode="hidden">
            <a:xfrm>
              <a:off x="2228" y="1442"/>
              <a:ext cx="111" cy="50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81961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69751" name="Oval 119"/>
            <p:cNvSpPr>
              <a:spLocks noChangeArrowheads="1"/>
            </p:cNvSpPr>
            <p:nvPr/>
          </p:nvSpPr>
          <p:spPr bwMode="hidden">
            <a:xfrm>
              <a:off x="1109" y="1424"/>
              <a:ext cx="112" cy="50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87843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69752" name="Oval 120"/>
            <p:cNvSpPr>
              <a:spLocks noChangeArrowheads="1"/>
            </p:cNvSpPr>
            <p:nvPr/>
          </p:nvSpPr>
          <p:spPr bwMode="hidden">
            <a:xfrm>
              <a:off x="611" y="1284"/>
              <a:ext cx="111" cy="51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90980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69753" name="Oval 121"/>
            <p:cNvSpPr>
              <a:spLocks noChangeArrowheads="1"/>
            </p:cNvSpPr>
            <p:nvPr/>
          </p:nvSpPr>
          <p:spPr bwMode="hidden">
            <a:xfrm>
              <a:off x="305" y="1358"/>
              <a:ext cx="111" cy="51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90980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69754" name="Oval 122"/>
            <p:cNvSpPr>
              <a:spLocks noChangeArrowheads="1"/>
            </p:cNvSpPr>
            <p:nvPr/>
          </p:nvSpPr>
          <p:spPr bwMode="hidden">
            <a:xfrm>
              <a:off x="156" y="1154"/>
              <a:ext cx="112" cy="50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90980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69755" name="Oval 123"/>
            <p:cNvSpPr>
              <a:spLocks noChangeArrowheads="1"/>
            </p:cNvSpPr>
            <p:nvPr/>
          </p:nvSpPr>
          <p:spPr bwMode="hidden">
            <a:xfrm>
              <a:off x="4538" y="1365"/>
              <a:ext cx="106" cy="45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66667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69756" name="Oval 124"/>
            <p:cNvSpPr>
              <a:spLocks noChangeArrowheads="1"/>
            </p:cNvSpPr>
            <p:nvPr/>
          </p:nvSpPr>
          <p:spPr bwMode="hidden">
            <a:xfrm>
              <a:off x="4407" y="1440"/>
              <a:ext cx="105" cy="44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66667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69757" name="Oval 125"/>
            <p:cNvSpPr>
              <a:spLocks noChangeArrowheads="1"/>
            </p:cNvSpPr>
            <p:nvPr/>
          </p:nvSpPr>
          <p:spPr bwMode="hidden">
            <a:xfrm>
              <a:off x="3992" y="1356"/>
              <a:ext cx="106" cy="45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66667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69758" name="Oval 126"/>
            <p:cNvSpPr>
              <a:spLocks noChangeArrowheads="1"/>
            </p:cNvSpPr>
            <p:nvPr/>
          </p:nvSpPr>
          <p:spPr bwMode="hidden">
            <a:xfrm>
              <a:off x="3466" y="1356"/>
              <a:ext cx="106" cy="45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75686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69759" name="Oval 127"/>
            <p:cNvSpPr>
              <a:spLocks noChangeArrowheads="1"/>
            </p:cNvSpPr>
            <p:nvPr/>
          </p:nvSpPr>
          <p:spPr bwMode="hidden">
            <a:xfrm>
              <a:off x="2852" y="1228"/>
              <a:ext cx="106" cy="44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81961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69760" name="Oval 128"/>
            <p:cNvSpPr>
              <a:spLocks noChangeArrowheads="1"/>
            </p:cNvSpPr>
            <p:nvPr/>
          </p:nvSpPr>
          <p:spPr bwMode="hidden">
            <a:xfrm>
              <a:off x="2678" y="1109"/>
              <a:ext cx="106" cy="44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84706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69761" name="Oval 129"/>
            <p:cNvSpPr>
              <a:spLocks noChangeArrowheads="1"/>
            </p:cNvSpPr>
            <p:nvPr/>
          </p:nvSpPr>
          <p:spPr bwMode="hidden">
            <a:xfrm>
              <a:off x="2859" y="1045"/>
              <a:ext cx="106" cy="45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84706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69762" name="Oval 130"/>
            <p:cNvSpPr>
              <a:spLocks noChangeArrowheads="1"/>
            </p:cNvSpPr>
            <p:nvPr/>
          </p:nvSpPr>
          <p:spPr bwMode="hidden">
            <a:xfrm>
              <a:off x="1942" y="1040"/>
              <a:ext cx="106" cy="45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90980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69763" name="Oval 131"/>
            <p:cNvSpPr>
              <a:spLocks noChangeArrowheads="1"/>
            </p:cNvSpPr>
            <p:nvPr/>
          </p:nvSpPr>
          <p:spPr bwMode="hidden">
            <a:xfrm>
              <a:off x="1088" y="1277"/>
              <a:ext cx="106" cy="44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90980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69764" name="Oval 132"/>
            <p:cNvSpPr>
              <a:spLocks noChangeArrowheads="1"/>
            </p:cNvSpPr>
            <p:nvPr/>
          </p:nvSpPr>
          <p:spPr bwMode="hidden">
            <a:xfrm>
              <a:off x="827" y="1350"/>
              <a:ext cx="106" cy="45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90980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69765" name="Oval 133"/>
            <p:cNvSpPr>
              <a:spLocks noChangeArrowheads="1"/>
            </p:cNvSpPr>
            <p:nvPr/>
          </p:nvSpPr>
          <p:spPr bwMode="hidden">
            <a:xfrm>
              <a:off x="537" y="1428"/>
              <a:ext cx="106" cy="45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90980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69766" name="Oval 134"/>
            <p:cNvSpPr>
              <a:spLocks noChangeArrowheads="1"/>
            </p:cNvSpPr>
            <p:nvPr/>
          </p:nvSpPr>
          <p:spPr bwMode="hidden">
            <a:xfrm>
              <a:off x="635" y="1060"/>
              <a:ext cx="106" cy="45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90980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69767" name="Oval 135"/>
            <p:cNvSpPr>
              <a:spLocks noChangeArrowheads="1"/>
            </p:cNvSpPr>
            <p:nvPr/>
          </p:nvSpPr>
          <p:spPr bwMode="hidden">
            <a:xfrm>
              <a:off x="1540" y="1050"/>
              <a:ext cx="106" cy="45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90980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69768" name="Oval 136"/>
            <p:cNvSpPr>
              <a:spLocks noChangeArrowheads="1"/>
            </p:cNvSpPr>
            <p:nvPr/>
          </p:nvSpPr>
          <p:spPr bwMode="hidden">
            <a:xfrm>
              <a:off x="1120" y="1063"/>
              <a:ext cx="105" cy="45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90980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69769" name="Oval 137"/>
            <p:cNvSpPr>
              <a:spLocks noChangeArrowheads="1"/>
            </p:cNvSpPr>
            <p:nvPr/>
          </p:nvSpPr>
          <p:spPr bwMode="hidden">
            <a:xfrm>
              <a:off x="4131" y="1284"/>
              <a:ext cx="111" cy="45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69804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69770" name="Oval 138"/>
            <p:cNvSpPr>
              <a:spLocks noChangeArrowheads="1"/>
            </p:cNvSpPr>
            <p:nvPr/>
          </p:nvSpPr>
          <p:spPr bwMode="hidden">
            <a:xfrm>
              <a:off x="3477" y="1163"/>
              <a:ext cx="112" cy="45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78824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69771" name="Oval 139"/>
            <p:cNvSpPr>
              <a:spLocks noChangeArrowheads="1"/>
            </p:cNvSpPr>
            <p:nvPr/>
          </p:nvSpPr>
          <p:spPr bwMode="hidden">
            <a:xfrm>
              <a:off x="3315" y="1229"/>
              <a:ext cx="112" cy="45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78824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69772" name="Oval 140"/>
            <p:cNvSpPr>
              <a:spLocks noChangeArrowheads="1"/>
            </p:cNvSpPr>
            <p:nvPr/>
          </p:nvSpPr>
          <p:spPr bwMode="hidden">
            <a:xfrm>
              <a:off x="3174" y="1112"/>
              <a:ext cx="112" cy="44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81961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69773" name="Oval 141"/>
            <p:cNvSpPr>
              <a:spLocks noChangeArrowheads="1"/>
            </p:cNvSpPr>
            <p:nvPr/>
          </p:nvSpPr>
          <p:spPr bwMode="hidden">
            <a:xfrm>
              <a:off x="2396" y="1051"/>
              <a:ext cx="112" cy="45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87843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69774" name="Oval 142"/>
            <p:cNvSpPr>
              <a:spLocks noChangeArrowheads="1"/>
            </p:cNvSpPr>
            <p:nvPr/>
          </p:nvSpPr>
          <p:spPr bwMode="hidden">
            <a:xfrm>
              <a:off x="2769" y="1446"/>
              <a:ext cx="111" cy="44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78824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69775" name="Oval 143"/>
            <p:cNvSpPr>
              <a:spLocks noChangeArrowheads="1"/>
            </p:cNvSpPr>
            <p:nvPr/>
          </p:nvSpPr>
          <p:spPr bwMode="hidden">
            <a:xfrm>
              <a:off x="2656" y="1294"/>
              <a:ext cx="112" cy="45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81961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69776" name="Oval 144"/>
            <p:cNvSpPr>
              <a:spLocks noChangeArrowheads="1"/>
            </p:cNvSpPr>
            <p:nvPr/>
          </p:nvSpPr>
          <p:spPr bwMode="hidden">
            <a:xfrm>
              <a:off x="2501" y="1159"/>
              <a:ext cx="111" cy="45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84706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69777" name="Oval 145"/>
            <p:cNvSpPr>
              <a:spLocks noChangeArrowheads="1"/>
            </p:cNvSpPr>
            <p:nvPr/>
          </p:nvSpPr>
          <p:spPr bwMode="hidden">
            <a:xfrm>
              <a:off x="2222" y="1101"/>
              <a:ext cx="112" cy="44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87843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69778" name="Oval 146"/>
            <p:cNvSpPr>
              <a:spLocks noChangeArrowheads="1"/>
            </p:cNvSpPr>
            <p:nvPr/>
          </p:nvSpPr>
          <p:spPr bwMode="hidden">
            <a:xfrm>
              <a:off x="2029" y="1162"/>
              <a:ext cx="111" cy="45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87843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69779" name="Oval 147"/>
            <p:cNvSpPr>
              <a:spLocks noChangeArrowheads="1"/>
            </p:cNvSpPr>
            <p:nvPr/>
          </p:nvSpPr>
          <p:spPr bwMode="hidden">
            <a:xfrm>
              <a:off x="1875" y="1356"/>
              <a:ext cx="112" cy="45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84706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69780" name="Oval 148"/>
            <p:cNvSpPr>
              <a:spLocks noChangeArrowheads="1"/>
            </p:cNvSpPr>
            <p:nvPr/>
          </p:nvSpPr>
          <p:spPr bwMode="hidden">
            <a:xfrm>
              <a:off x="1809" y="1223"/>
              <a:ext cx="111" cy="45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87843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69781" name="Oval 149"/>
            <p:cNvSpPr>
              <a:spLocks noChangeArrowheads="1"/>
            </p:cNvSpPr>
            <p:nvPr/>
          </p:nvSpPr>
          <p:spPr bwMode="hidden">
            <a:xfrm>
              <a:off x="1738" y="1098"/>
              <a:ext cx="112" cy="45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90980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69782" name="Oval 150"/>
            <p:cNvSpPr>
              <a:spLocks noChangeArrowheads="1"/>
            </p:cNvSpPr>
            <p:nvPr/>
          </p:nvSpPr>
          <p:spPr bwMode="hidden">
            <a:xfrm>
              <a:off x="1583" y="1289"/>
              <a:ext cx="112" cy="45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87843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69783" name="Oval 151"/>
            <p:cNvSpPr>
              <a:spLocks noChangeArrowheads="1"/>
            </p:cNvSpPr>
            <p:nvPr/>
          </p:nvSpPr>
          <p:spPr bwMode="hidden">
            <a:xfrm>
              <a:off x="1379" y="1343"/>
              <a:ext cx="112" cy="45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87843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69784" name="Oval 152"/>
            <p:cNvSpPr>
              <a:spLocks noChangeArrowheads="1"/>
            </p:cNvSpPr>
            <p:nvPr/>
          </p:nvSpPr>
          <p:spPr bwMode="hidden">
            <a:xfrm>
              <a:off x="1529" y="1156"/>
              <a:ext cx="112" cy="45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90980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69785" name="Oval 153"/>
            <p:cNvSpPr>
              <a:spLocks noChangeArrowheads="1"/>
            </p:cNvSpPr>
            <p:nvPr/>
          </p:nvSpPr>
          <p:spPr bwMode="hidden">
            <a:xfrm>
              <a:off x="1294" y="1222"/>
              <a:ext cx="112" cy="45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90980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69786" name="Oval 154"/>
            <p:cNvSpPr>
              <a:spLocks noChangeArrowheads="1"/>
            </p:cNvSpPr>
            <p:nvPr/>
          </p:nvSpPr>
          <p:spPr bwMode="hidden">
            <a:xfrm>
              <a:off x="1314" y="1112"/>
              <a:ext cx="112" cy="44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90980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69787" name="Oval 155"/>
            <p:cNvSpPr>
              <a:spLocks noChangeArrowheads="1"/>
            </p:cNvSpPr>
            <p:nvPr/>
          </p:nvSpPr>
          <p:spPr bwMode="hidden">
            <a:xfrm>
              <a:off x="1082" y="1166"/>
              <a:ext cx="111" cy="45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90980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69788" name="Oval 156"/>
            <p:cNvSpPr>
              <a:spLocks noChangeArrowheads="1"/>
            </p:cNvSpPr>
            <p:nvPr/>
          </p:nvSpPr>
          <p:spPr bwMode="hidden">
            <a:xfrm>
              <a:off x="877" y="1121"/>
              <a:ext cx="112" cy="45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90980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69789" name="Oval 157"/>
            <p:cNvSpPr>
              <a:spLocks noChangeArrowheads="1"/>
            </p:cNvSpPr>
            <p:nvPr/>
          </p:nvSpPr>
          <p:spPr bwMode="hidden">
            <a:xfrm>
              <a:off x="875" y="1216"/>
              <a:ext cx="111" cy="45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90980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69790" name="Oval 158"/>
            <p:cNvSpPr>
              <a:spLocks noChangeArrowheads="1"/>
            </p:cNvSpPr>
            <p:nvPr/>
          </p:nvSpPr>
          <p:spPr bwMode="hidden">
            <a:xfrm>
              <a:off x="680" y="1170"/>
              <a:ext cx="112" cy="44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90980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69791" name="Oval 159"/>
            <p:cNvSpPr>
              <a:spLocks noChangeArrowheads="1"/>
            </p:cNvSpPr>
            <p:nvPr/>
          </p:nvSpPr>
          <p:spPr bwMode="hidden">
            <a:xfrm>
              <a:off x="411" y="1232"/>
              <a:ext cx="111" cy="44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90980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69792" name="Oval 160"/>
            <p:cNvSpPr>
              <a:spLocks noChangeArrowheads="1"/>
            </p:cNvSpPr>
            <p:nvPr/>
          </p:nvSpPr>
          <p:spPr bwMode="hidden">
            <a:xfrm>
              <a:off x="434" y="1100"/>
              <a:ext cx="112" cy="44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90980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69793" name="Oval 161"/>
            <p:cNvSpPr>
              <a:spLocks noChangeArrowheads="1"/>
            </p:cNvSpPr>
            <p:nvPr/>
          </p:nvSpPr>
          <p:spPr bwMode="hidden">
            <a:xfrm>
              <a:off x="119" y="1312"/>
              <a:ext cx="111" cy="44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90980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69794" name="Oval 162"/>
            <p:cNvSpPr>
              <a:spLocks noChangeArrowheads="1"/>
            </p:cNvSpPr>
            <p:nvPr/>
          </p:nvSpPr>
          <p:spPr bwMode="hidden">
            <a:xfrm>
              <a:off x="858" y="1001"/>
              <a:ext cx="101" cy="38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90980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69795" name="Oval 163"/>
            <p:cNvSpPr>
              <a:spLocks noChangeArrowheads="1"/>
            </p:cNvSpPr>
            <p:nvPr/>
          </p:nvSpPr>
          <p:spPr bwMode="hidden">
            <a:xfrm>
              <a:off x="1341" y="1013"/>
              <a:ext cx="101" cy="39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90980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69796" name="Oval 164"/>
            <p:cNvSpPr>
              <a:spLocks noChangeArrowheads="1"/>
            </p:cNvSpPr>
            <p:nvPr/>
          </p:nvSpPr>
          <p:spPr bwMode="hidden">
            <a:xfrm>
              <a:off x="1739" y="1008"/>
              <a:ext cx="101" cy="38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90980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69797" name="Oval 165"/>
            <p:cNvSpPr>
              <a:spLocks noChangeArrowheads="1"/>
            </p:cNvSpPr>
            <p:nvPr/>
          </p:nvSpPr>
          <p:spPr bwMode="hidden">
            <a:xfrm>
              <a:off x="2116" y="1001"/>
              <a:ext cx="100" cy="39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90980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69798" name="Oval 166"/>
            <p:cNvSpPr>
              <a:spLocks noChangeArrowheads="1"/>
            </p:cNvSpPr>
            <p:nvPr/>
          </p:nvSpPr>
          <p:spPr bwMode="hidden">
            <a:xfrm>
              <a:off x="2320" y="941"/>
              <a:ext cx="101" cy="39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90980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69799" name="Oval 167"/>
            <p:cNvSpPr>
              <a:spLocks noChangeArrowheads="1"/>
            </p:cNvSpPr>
            <p:nvPr/>
          </p:nvSpPr>
          <p:spPr bwMode="hidden">
            <a:xfrm>
              <a:off x="2601" y="995"/>
              <a:ext cx="101" cy="39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90980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69800" name="Oval 168"/>
            <p:cNvSpPr>
              <a:spLocks noChangeArrowheads="1"/>
            </p:cNvSpPr>
            <p:nvPr/>
          </p:nvSpPr>
          <p:spPr bwMode="hidden">
            <a:xfrm>
              <a:off x="1667" y="1420"/>
              <a:ext cx="106" cy="51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84706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69801" name="Oval 169"/>
            <p:cNvSpPr>
              <a:spLocks noChangeArrowheads="1"/>
            </p:cNvSpPr>
            <p:nvPr/>
          </p:nvSpPr>
          <p:spPr bwMode="hidden">
            <a:xfrm>
              <a:off x="2557" y="1516"/>
              <a:ext cx="123" cy="51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78824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69802" name="Oval 170"/>
            <p:cNvSpPr>
              <a:spLocks noChangeArrowheads="1"/>
            </p:cNvSpPr>
            <p:nvPr/>
          </p:nvSpPr>
          <p:spPr bwMode="hidden">
            <a:xfrm>
              <a:off x="3619" y="1287"/>
              <a:ext cx="112" cy="51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75686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69803" name="Oval 171"/>
            <p:cNvSpPr>
              <a:spLocks noChangeArrowheads="1"/>
            </p:cNvSpPr>
            <p:nvPr/>
          </p:nvSpPr>
          <p:spPr bwMode="hidden">
            <a:xfrm>
              <a:off x="3791" y="1212"/>
              <a:ext cx="111" cy="51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75686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69804" name="Oval 172"/>
            <p:cNvSpPr>
              <a:spLocks noChangeArrowheads="1"/>
            </p:cNvSpPr>
            <p:nvPr/>
          </p:nvSpPr>
          <p:spPr bwMode="hidden">
            <a:xfrm>
              <a:off x="2134" y="908"/>
              <a:ext cx="79" cy="34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90980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69805" name="Oval 173"/>
            <p:cNvSpPr>
              <a:spLocks noChangeArrowheads="1"/>
            </p:cNvSpPr>
            <p:nvPr/>
          </p:nvSpPr>
          <p:spPr bwMode="hidden">
            <a:xfrm>
              <a:off x="1264" y="908"/>
              <a:ext cx="79" cy="34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90980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69806" name="Oval 174"/>
            <p:cNvSpPr>
              <a:spLocks noChangeArrowheads="1"/>
            </p:cNvSpPr>
            <p:nvPr/>
          </p:nvSpPr>
          <p:spPr bwMode="hidden">
            <a:xfrm>
              <a:off x="1471" y="869"/>
              <a:ext cx="79" cy="34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90980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69807" name="Oval 175"/>
            <p:cNvSpPr>
              <a:spLocks noChangeArrowheads="1"/>
            </p:cNvSpPr>
            <p:nvPr/>
          </p:nvSpPr>
          <p:spPr bwMode="hidden">
            <a:xfrm>
              <a:off x="1650" y="824"/>
              <a:ext cx="83" cy="34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90980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69808" name="Oval 176"/>
            <p:cNvSpPr>
              <a:spLocks noChangeArrowheads="1"/>
            </p:cNvSpPr>
            <p:nvPr/>
          </p:nvSpPr>
          <p:spPr bwMode="hidden">
            <a:xfrm>
              <a:off x="1918" y="869"/>
              <a:ext cx="84" cy="34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90980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69809" name="Oval 177"/>
            <p:cNvSpPr>
              <a:spLocks noChangeArrowheads="1"/>
            </p:cNvSpPr>
            <p:nvPr/>
          </p:nvSpPr>
          <p:spPr bwMode="hidden">
            <a:xfrm>
              <a:off x="1720" y="923"/>
              <a:ext cx="83" cy="34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90980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69810" name="Oval 178"/>
            <p:cNvSpPr>
              <a:spLocks noChangeArrowheads="1"/>
            </p:cNvSpPr>
            <p:nvPr/>
          </p:nvSpPr>
          <p:spPr bwMode="hidden">
            <a:xfrm>
              <a:off x="1913" y="957"/>
              <a:ext cx="95" cy="45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90980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69811" name="Oval 179"/>
            <p:cNvSpPr>
              <a:spLocks noChangeArrowheads="1"/>
            </p:cNvSpPr>
            <p:nvPr/>
          </p:nvSpPr>
          <p:spPr bwMode="hidden">
            <a:xfrm>
              <a:off x="1541" y="962"/>
              <a:ext cx="89" cy="45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90980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69812" name="Oval 180"/>
            <p:cNvSpPr>
              <a:spLocks noChangeArrowheads="1"/>
            </p:cNvSpPr>
            <p:nvPr/>
          </p:nvSpPr>
          <p:spPr bwMode="hidden">
            <a:xfrm>
              <a:off x="1076" y="953"/>
              <a:ext cx="101" cy="45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90980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69813" name="Oval 181"/>
            <p:cNvSpPr>
              <a:spLocks noChangeArrowheads="1"/>
            </p:cNvSpPr>
            <p:nvPr/>
          </p:nvSpPr>
          <p:spPr bwMode="hidden">
            <a:xfrm>
              <a:off x="1983" y="4027"/>
              <a:ext cx="195" cy="105"/>
            </a:xfrm>
            <a:prstGeom prst="ellipse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shade val="57647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69814" name="Oval 182"/>
            <p:cNvSpPr>
              <a:spLocks noChangeArrowheads="1"/>
            </p:cNvSpPr>
            <p:nvPr/>
          </p:nvSpPr>
          <p:spPr bwMode="hidden">
            <a:xfrm>
              <a:off x="2460" y="3671"/>
              <a:ext cx="196" cy="112"/>
            </a:xfrm>
            <a:prstGeom prst="ellipse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shade val="57647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69815" name="Oval 183"/>
            <p:cNvSpPr>
              <a:spLocks noChangeArrowheads="1"/>
            </p:cNvSpPr>
            <p:nvPr/>
          </p:nvSpPr>
          <p:spPr bwMode="hidden">
            <a:xfrm>
              <a:off x="3238" y="3121"/>
              <a:ext cx="168" cy="95"/>
            </a:xfrm>
            <a:prstGeom prst="ellipse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shade val="57647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69816" name="Oval 184"/>
            <p:cNvSpPr>
              <a:spLocks noChangeArrowheads="1"/>
            </p:cNvSpPr>
            <p:nvPr/>
          </p:nvSpPr>
          <p:spPr bwMode="hidden">
            <a:xfrm>
              <a:off x="3550" y="2880"/>
              <a:ext cx="157" cy="89"/>
            </a:xfrm>
            <a:prstGeom prst="ellipse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shade val="57647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69817" name="Oval 185"/>
            <p:cNvSpPr>
              <a:spLocks noChangeArrowheads="1"/>
            </p:cNvSpPr>
            <p:nvPr/>
          </p:nvSpPr>
          <p:spPr bwMode="hidden">
            <a:xfrm>
              <a:off x="2892" y="3377"/>
              <a:ext cx="168" cy="95"/>
            </a:xfrm>
            <a:prstGeom prst="ellipse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shade val="57647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69818" name="Oval 186"/>
            <p:cNvSpPr>
              <a:spLocks noChangeArrowheads="1"/>
            </p:cNvSpPr>
            <p:nvPr/>
          </p:nvSpPr>
          <p:spPr bwMode="hidden">
            <a:xfrm>
              <a:off x="3869" y="2657"/>
              <a:ext cx="151" cy="84"/>
            </a:xfrm>
            <a:prstGeom prst="ellipse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shade val="57647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69819" name="Oval 187"/>
            <p:cNvSpPr>
              <a:spLocks noChangeArrowheads="1"/>
            </p:cNvSpPr>
            <p:nvPr/>
          </p:nvSpPr>
          <p:spPr bwMode="hidden">
            <a:xfrm>
              <a:off x="4090" y="2475"/>
              <a:ext cx="156" cy="89"/>
            </a:xfrm>
            <a:prstGeom prst="ellipse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shade val="57647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69820" name="Oval 188"/>
            <p:cNvSpPr>
              <a:spLocks noChangeArrowheads="1"/>
            </p:cNvSpPr>
            <p:nvPr/>
          </p:nvSpPr>
          <p:spPr bwMode="hidden">
            <a:xfrm>
              <a:off x="4327" y="2314"/>
              <a:ext cx="134" cy="72"/>
            </a:xfrm>
            <a:prstGeom prst="ellipse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shade val="57647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69821" name="Oval 189"/>
            <p:cNvSpPr>
              <a:spLocks noChangeArrowheads="1"/>
            </p:cNvSpPr>
            <p:nvPr/>
          </p:nvSpPr>
          <p:spPr bwMode="hidden">
            <a:xfrm>
              <a:off x="4712" y="2022"/>
              <a:ext cx="134" cy="73"/>
            </a:xfrm>
            <a:prstGeom prst="ellipse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shade val="54510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69822" name="Oval 190"/>
            <p:cNvSpPr>
              <a:spLocks noChangeArrowheads="1"/>
            </p:cNvSpPr>
            <p:nvPr/>
          </p:nvSpPr>
          <p:spPr bwMode="hidden">
            <a:xfrm>
              <a:off x="4533" y="2162"/>
              <a:ext cx="139" cy="61"/>
            </a:xfrm>
            <a:prstGeom prst="ellipse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shade val="57647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69823" name="Oval 191"/>
            <p:cNvSpPr>
              <a:spLocks noChangeArrowheads="1"/>
            </p:cNvSpPr>
            <p:nvPr/>
          </p:nvSpPr>
          <p:spPr bwMode="hidden">
            <a:xfrm>
              <a:off x="4863" y="1920"/>
              <a:ext cx="128" cy="61"/>
            </a:xfrm>
            <a:prstGeom prst="ellipse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shade val="57647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69824" name="Oval 192"/>
            <p:cNvSpPr>
              <a:spLocks noChangeArrowheads="1"/>
            </p:cNvSpPr>
            <p:nvPr/>
          </p:nvSpPr>
          <p:spPr bwMode="hidden">
            <a:xfrm>
              <a:off x="5009" y="1807"/>
              <a:ext cx="128" cy="61"/>
            </a:xfrm>
            <a:prstGeom prst="ellipse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shade val="57647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69825" name="Oval 193"/>
            <p:cNvSpPr>
              <a:spLocks noChangeArrowheads="1"/>
            </p:cNvSpPr>
            <p:nvPr/>
          </p:nvSpPr>
          <p:spPr bwMode="hidden">
            <a:xfrm>
              <a:off x="5161" y="1702"/>
              <a:ext cx="123" cy="50"/>
            </a:xfrm>
            <a:prstGeom prst="ellipse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shade val="81961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69826" name="Oval 194"/>
            <p:cNvSpPr>
              <a:spLocks noChangeArrowheads="1"/>
            </p:cNvSpPr>
            <p:nvPr/>
          </p:nvSpPr>
          <p:spPr bwMode="hidden">
            <a:xfrm>
              <a:off x="5277" y="1614"/>
              <a:ext cx="124" cy="51"/>
            </a:xfrm>
            <a:prstGeom prst="ellipse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shade val="81961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69827" name="Oval 195"/>
            <p:cNvSpPr>
              <a:spLocks noChangeArrowheads="1"/>
            </p:cNvSpPr>
            <p:nvPr/>
          </p:nvSpPr>
          <p:spPr bwMode="hidden">
            <a:xfrm>
              <a:off x="5398" y="1521"/>
              <a:ext cx="123" cy="51"/>
            </a:xfrm>
            <a:prstGeom prst="ellipse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shade val="81961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69828" name="Oval 196"/>
            <p:cNvSpPr>
              <a:spLocks noChangeArrowheads="1"/>
            </p:cNvSpPr>
            <p:nvPr/>
          </p:nvSpPr>
          <p:spPr bwMode="hidden">
            <a:xfrm>
              <a:off x="3255" y="4071"/>
              <a:ext cx="196" cy="106"/>
            </a:xfrm>
            <a:prstGeom prst="ellipse">
              <a:avLst/>
            </a:prstGeom>
            <a:gradFill rotWithShape="0">
              <a:gsLst>
                <a:gs pos="0">
                  <a:schemeClr val="accent2"/>
                </a:gs>
                <a:gs pos="100000">
                  <a:schemeClr val="accent2">
                    <a:gamma/>
                    <a:shade val="54510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69829" name="Oval 197"/>
            <p:cNvSpPr>
              <a:spLocks noChangeArrowheads="1"/>
            </p:cNvSpPr>
            <p:nvPr/>
          </p:nvSpPr>
          <p:spPr bwMode="hidden">
            <a:xfrm>
              <a:off x="3651" y="3693"/>
              <a:ext cx="196" cy="111"/>
            </a:xfrm>
            <a:prstGeom prst="ellipse">
              <a:avLst/>
            </a:prstGeom>
            <a:gradFill rotWithShape="0">
              <a:gsLst>
                <a:gs pos="0">
                  <a:schemeClr val="accent2"/>
                </a:gs>
                <a:gs pos="100000">
                  <a:schemeClr val="accent2">
                    <a:gamma/>
                    <a:shade val="54510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69830" name="Oval 198"/>
            <p:cNvSpPr>
              <a:spLocks noChangeArrowheads="1"/>
            </p:cNvSpPr>
            <p:nvPr/>
          </p:nvSpPr>
          <p:spPr bwMode="hidden">
            <a:xfrm>
              <a:off x="4773" y="3705"/>
              <a:ext cx="201" cy="106"/>
            </a:xfrm>
            <a:prstGeom prst="ellipse">
              <a:avLst/>
            </a:prstGeom>
            <a:gradFill rotWithShape="0">
              <a:gsLst>
                <a:gs pos="0">
                  <a:schemeClr val="accent2"/>
                </a:gs>
                <a:gs pos="100000">
                  <a:schemeClr val="accent2">
                    <a:gamma/>
                    <a:shade val="39216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69831" name="Oval 199"/>
            <p:cNvSpPr>
              <a:spLocks noChangeArrowheads="1"/>
            </p:cNvSpPr>
            <p:nvPr/>
          </p:nvSpPr>
          <p:spPr bwMode="hidden">
            <a:xfrm>
              <a:off x="4491" y="4049"/>
              <a:ext cx="196" cy="105"/>
            </a:xfrm>
            <a:prstGeom prst="ellipse">
              <a:avLst/>
            </a:prstGeom>
            <a:gradFill rotWithShape="0">
              <a:gsLst>
                <a:gs pos="0">
                  <a:schemeClr val="accent2"/>
                </a:gs>
                <a:gs pos="100000">
                  <a:schemeClr val="accent2">
                    <a:gamma/>
                    <a:shade val="39216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69832" name="Oval 200"/>
            <p:cNvSpPr>
              <a:spLocks noChangeArrowheads="1"/>
            </p:cNvSpPr>
            <p:nvPr/>
          </p:nvSpPr>
          <p:spPr bwMode="hidden">
            <a:xfrm>
              <a:off x="3989" y="3396"/>
              <a:ext cx="168" cy="96"/>
            </a:xfrm>
            <a:prstGeom prst="ellipse">
              <a:avLst/>
            </a:prstGeom>
            <a:gradFill rotWithShape="0">
              <a:gsLst>
                <a:gs pos="0">
                  <a:schemeClr val="accent2"/>
                </a:gs>
                <a:gs pos="100000">
                  <a:schemeClr val="accent2">
                    <a:gamma/>
                    <a:shade val="54510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69833" name="Oval 201"/>
            <p:cNvSpPr>
              <a:spLocks noChangeArrowheads="1"/>
            </p:cNvSpPr>
            <p:nvPr/>
          </p:nvSpPr>
          <p:spPr bwMode="hidden">
            <a:xfrm>
              <a:off x="4263" y="3141"/>
              <a:ext cx="167" cy="95"/>
            </a:xfrm>
            <a:prstGeom prst="ellipse">
              <a:avLst/>
            </a:prstGeom>
            <a:gradFill rotWithShape="0">
              <a:gsLst>
                <a:gs pos="0">
                  <a:schemeClr val="accent2"/>
                </a:gs>
                <a:gs pos="100000">
                  <a:schemeClr val="accent2">
                    <a:gamma/>
                    <a:shade val="54510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69834" name="Oval 202"/>
            <p:cNvSpPr>
              <a:spLocks noChangeArrowheads="1"/>
            </p:cNvSpPr>
            <p:nvPr/>
          </p:nvSpPr>
          <p:spPr bwMode="hidden">
            <a:xfrm>
              <a:off x="5044" y="3418"/>
              <a:ext cx="167" cy="95"/>
            </a:xfrm>
            <a:prstGeom prst="ellipse">
              <a:avLst/>
            </a:prstGeom>
            <a:gradFill rotWithShape="0">
              <a:gsLst>
                <a:gs pos="0">
                  <a:schemeClr val="accent2"/>
                </a:gs>
                <a:gs pos="100000">
                  <a:schemeClr val="accent2">
                    <a:gamma/>
                    <a:shade val="39216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69835" name="Oval 203"/>
            <p:cNvSpPr>
              <a:spLocks noChangeArrowheads="1"/>
            </p:cNvSpPr>
            <p:nvPr/>
          </p:nvSpPr>
          <p:spPr bwMode="hidden">
            <a:xfrm>
              <a:off x="4553" y="2873"/>
              <a:ext cx="156" cy="83"/>
            </a:xfrm>
            <a:prstGeom prst="ellipse">
              <a:avLst/>
            </a:prstGeom>
            <a:gradFill rotWithShape="0">
              <a:gsLst>
                <a:gs pos="0">
                  <a:schemeClr val="accent2"/>
                </a:gs>
                <a:gs pos="100000">
                  <a:schemeClr val="accent2">
                    <a:gamma/>
                    <a:shade val="54510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69836" name="Oval 204"/>
            <p:cNvSpPr>
              <a:spLocks noChangeArrowheads="1"/>
            </p:cNvSpPr>
            <p:nvPr/>
          </p:nvSpPr>
          <p:spPr bwMode="hidden">
            <a:xfrm>
              <a:off x="5293" y="3116"/>
              <a:ext cx="168" cy="95"/>
            </a:xfrm>
            <a:prstGeom prst="ellipse">
              <a:avLst/>
            </a:prstGeom>
            <a:gradFill rotWithShape="0">
              <a:gsLst>
                <a:gs pos="0">
                  <a:schemeClr val="accent2"/>
                </a:gs>
                <a:gs pos="100000">
                  <a:schemeClr val="accent2">
                    <a:gamma/>
                    <a:shade val="54510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69837" name="Oval 205"/>
            <p:cNvSpPr>
              <a:spLocks noChangeArrowheads="1"/>
            </p:cNvSpPr>
            <p:nvPr/>
          </p:nvSpPr>
          <p:spPr bwMode="hidden">
            <a:xfrm>
              <a:off x="5497" y="2879"/>
              <a:ext cx="156" cy="89"/>
            </a:xfrm>
            <a:prstGeom prst="ellipse">
              <a:avLst/>
            </a:prstGeom>
            <a:gradFill rotWithShape="0">
              <a:gsLst>
                <a:gs pos="0">
                  <a:schemeClr val="accent2"/>
                </a:gs>
                <a:gs pos="100000">
                  <a:schemeClr val="accent2">
                    <a:gamma/>
                    <a:shade val="39216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69838" name="Oval 206"/>
            <p:cNvSpPr>
              <a:spLocks noChangeArrowheads="1"/>
            </p:cNvSpPr>
            <p:nvPr/>
          </p:nvSpPr>
          <p:spPr bwMode="hidden">
            <a:xfrm>
              <a:off x="4772" y="2673"/>
              <a:ext cx="156" cy="83"/>
            </a:xfrm>
            <a:prstGeom prst="ellipse">
              <a:avLst/>
            </a:prstGeom>
            <a:gradFill rotWithShape="0">
              <a:gsLst>
                <a:gs pos="0">
                  <a:schemeClr val="accent2"/>
                </a:gs>
                <a:gs pos="100000">
                  <a:schemeClr val="accent2">
                    <a:gamma/>
                    <a:shade val="54510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69839" name="Oval 207"/>
            <p:cNvSpPr>
              <a:spLocks noChangeArrowheads="1"/>
            </p:cNvSpPr>
            <p:nvPr/>
          </p:nvSpPr>
          <p:spPr bwMode="hidden">
            <a:xfrm>
              <a:off x="4966" y="2488"/>
              <a:ext cx="156" cy="84"/>
            </a:xfrm>
            <a:prstGeom prst="ellipse">
              <a:avLst/>
            </a:prstGeom>
            <a:gradFill rotWithShape="0">
              <a:gsLst>
                <a:gs pos="0">
                  <a:schemeClr val="accent2"/>
                </a:gs>
                <a:gs pos="100000">
                  <a:schemeClr val="accent2">
                    <a:gamma/>
                    <a:shade val="54510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69840" name="Oval 208"/>
            <p:cNvSpPr>
              <a:spLocks noChangeArrowheads="1"/>
            </p:cNvSpPr>
            <p:nvPr/>
          </p:nvSpPr>
          <p:spPr bwMode="hidden">
            <a:xfrm>
              <a:off x="5444" y="2052"/>
              <a:ext cx="134" cy="73"/>
            </a:xfrm>
            <a:prstGeom prst="ellipse">
              <a:avLst/>
            </a:prstGeom>
            <a:gradFill rotWithShape="0">
              <a:gsLst>
                <a:gs pos="0">
                  <a:schemeClr val="accent2"/>
                </a:gs>
                <a:gs pos="100000">
                  <a:schemeClr val="accent2">
                    <a:gamma/>
                    <a:shade val="54510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69841" name="Oval 209"/>
            <p:cNvSpPr>
              <a:spLocks noChangeArrowheads="1"/>
            </p:cNvSpPr>
            <p:nvPr/>
          </p:nvSpPr>
          <p:spPr bwMode="hidden">
            <a:xfrm>
              <a:off x="5161" y="2314"/>
              <a:ext cx="140" cy="73"/>
            </a:xfrm>
            <a:prstGeom prst="ellipse">
              <a:avLst/>
            </a:prstGeom>
            <a:gradFill rotWithShape="0">
              <a:gsLst>
                <a:gs pos="0">
                  <a:schemeClr val="accent2"/>
                </a:gs>
                <a:gs pos="100000">
                  <a:schemeClr val="accent2">
                    <a:gamma/>
                    <a:shade val="54510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69842" name="Oval 210"/>
            <p:cNvSpPr>
              <a:spLocks noChangeArrowheads="1"/>
            </p:cNvSpPr>
            <p:nvPr/>
          </p:nvSpPr>
          <p:spPr bwMode="hidden">
            <a:xfrm>
              <a:off x="5318" y="2176"/>
              <a:ext cx="134" cy="61"/>
            </a:xfrm>
            <a:prstGeom prst="ellipse">
              <a:avLst/>
            </a:prstGeom>
            <a:gradFill rotWithShape="0">
              <a:gsLst>
                <a:gs pos="0">
                  <a:schemeClr val="accent2"/>
                </a:gs>
                <a:gs pos="100000">
                  <a:schemeClr val="accent2">
                    <a:gamma/>
                    <a:shade val="54510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69843" name="Oval 211"/>
            <p:cNvSpPr>
              <a:spLocks noChangeArrowheads="1"/>
            </p:cNvSpPr>
            <p:nvPr/>
          </p:nvSpPr>
          <p:spPr bwMode="hidden">
            <a:xfrm>
              <a:off x="5581" y="1933"/>
              <a:ext cx="128" cy="61"/>
            </a:xfrm>
            <a:prstGeom prst="ellipse">
              <a:avLst/>
            </a:prstGeom>
            <a:gradFill rotWithShape="0">
              <a:gsLst>
                <a:gs pos="0">
                  <a:schemeClr val="accent2"/>
                </a:gs>
                <a:gs pos="100000">
                  <a:schemeClr val="accent2">
                    <a:gamma/>
                    <a:shade val="57647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69844" name="Oval 212"/>
            <p:cNvSpPr>
              <a:spLocks noChangeArrowheads="1"/>
            </p:cNvSpPr>
            <p:nvPr/>
          </p:nvSpPr>
          <p:spPr bwMode="hidden">
            <a:xfrm>
              <a:off x="5689" y="1811"/>
              <a:ext cx="128" cy="61"/>
            </a:xfrm>
            <a:prstGeom prst="ellipse">
              <a:avLst/>
            </a:prstGeom>
            <a:gradFill rotWithShape="0">
              <a:gsLst>
                <a:gs pos="0">
                  <a:schemeClr val="accent2"/>
                </a:gs>
                <a:gs pos="100000">
                  <a:schemeClr val="accent2">
                    <a:gamma/>
                    <a:shade val="57647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69845" name="Oval 213"/>
            <p:cNvSpPr>
              <a:spLocks noChangeArrowheads="1"/>
            </p:cNvSpPr>
            <p:nvPr/>
          </p:nvSpPr>
          <p:spPr bwMode="hidden">
            <a:xfrm>
              <a:off x="5663" y="2680"/>
              <a:ext cx="156" cy="83"/>
            </a:xfrm>
            <a:prstGeom prst="ellipse">
              <a:avLst/>
            </a:prstGeom>
            <a:gradFill rotWithShape="0">
              <a:gsLst>
                <a:gs pos="0">
                  <a:schemeClr val="accent2"/>
                </a:gs>
                <a:gs pos="100000">
                  <a:schemeClr val="accent2">
                    <a:gamma/>
                    <a:shade val="54510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69846" name="Oval 214"/>
            <p:cNvSpPr>
              <a:spLocks noChangeArrowheads="1"/>
            </p:cNvSpPr>
            <p:nvPr/>
          </p:nvSpPr>
          <p:spPr bwMode="hidden">
            <a:xfrm>
              <a:off x="-65" y="2865"/>
              <a:ext cx="150" cy="89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69804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69847" name="Oval 215"/>
            <p:cNvSpPr>
              <a:spLocks noChangeArrowheads="1"/>
            </p:cNvSpPr>
            <p:nvPr/>
          </p:nvSpPr>
          <p:spPr bwMode="hidden">
            <a:xfrm>
              <a:off x="2" y="2477"/>
              <a:ext cx="156" cy="89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75686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69848" name="Oval 216"/>
            <p:cNvSpPr>
              <a:spLocks noChangeArrowheads="1"/>
            </p:cNvSpPr>
            <p:nvPr/>
          </p:nvSpPr>
          <p:spPr bwMode="hidden">
            <a:xfrm>
              <a:off x="-9" y="1436"/>
              <a:ext cx="106" cy="44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90980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69849" name="Oval 217"/>
            <p:cNvSpPr>
              <a:spLocks noChangeArrowheads="1"/>
            </p:cNvSpPr>
            <p:nvPr/>
          </p:nvSpPr>
          <p:spPr bwMode="hidden">
            <a:xfrm>
              <a:off x="5624" y="4010"/>
              <a:ext cx="201" cy="106"/>
            </a:xfrm>
            <a:prstGeom prst="ellipse">
              <a:avLst/>
            </a:prstGeom>
            <a:gradFill rotWithShape="0">
              <a:gsLst>
                <a:gs pos="0">
                  <a:schemeClr val="accent2"/>
                </a:gs>
                <a:gs pos="100000">
                  <a:schemeClr val="accent2">
                    <a:gamma/>
                    <a:shade val="39216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cs-CZ"/>
            </a:p>
          </p:txBody>
        </p:sp>
      </p:grpSp>
      <p:sp>
        <p:nvSpPr>
          <p:cNvPr id="69850" name="Rectangle 218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3638"/>
            <a:ext cx="2133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effectLst>
                  <a:outerShdw blurRad="38100" dist="38100" dir="2700000" algn="tl">
                    <a:srgbClr val="FFFFFF"/>
                  </a:outerShdw>
                </a:effectLst>
              </a:defRPr>
            </a:lvl1pPr>
          </a:lstStyle>
          <a:p>
            <a:fld id="{99FE69A0-69EF-4948-85C3-9B92D5370CF8}" type="slidenum">
              <a:rPr lang="cs-CZ"/>
              <a:pPr/>
              <a:t>‹#›</a:t>
            </a:fld>
            <a:endParaRPr lang="cs-CZ"/>
          </a:p>
        </p:txBody>
      </p:sp>
      <p:sp>
        <p:nvSpPr>
          <p:cNvPr id="69851" name="Rectangle 219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3638"/>
            <a:ext cx="2133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>
                <a:effectLst>
                  <a:outerShdw blurRad="38100" dist="38100" dir="2700000" algn="tl">
                    <a:srgbClr val="FFFFFF"/>
                  </a:outerShdw>
                </a:effectLst>
              </a:defRPr>
            </a:lvl1pPr>
          </a:lstStyle>
          <a:p>
            <a:endParaRPr lang="cs-CZ"/>
          </a:p>
        </p:txBody>
      </p:sp>
      <p:sp>
        <p:nvSpPr>
          <p:cNvPr id="69852" name="Rectangle 220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3638"/>
            <a:ext cx="2895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ctr">
              <a:defRPr sz="1200">
                <a:effectLst>
                  <a:outerShdw blurRad="38100" dist="38100" dir="2700000" algn="tl">
                    <a:srgbClr val="FFFFFF"/>
                  </a:outerShdw>
                </a:effectLst>
              </a:defRPr>
            </a:lvl1pPr>
          </a:lstStyle>
          <a:p>
            <a:endParaRPr lang="cs-CZ"/>
          </a:p>
        </p:txBody>
      </p:sp>
      <p:sp>
        <p:nvSpPr>
          <p:cNvPr id="69853" name="Rectangle 221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339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</a:p>
        </p:txBody>
      </p:sp>
      <p:sp>
        <p:nvSpPr>
          <p:cNvPr id="69854" name="Rectangle 22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 předlohy nadpisů.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8" r:id="rId1"/>
    <p:sldLayoutId id="2147483699" r:id="rId2"/>
    <p:sldLayoutId id="2147483700" r:id="rId3"/>
    <p:sldLayoutId id="2147483701" r:id="rId4"/>
    <p:sldLayoutId id="2147483702" r:id="rId5"/>
    <p:sldLayoutId id="2147483703" r:id="rId6"/>
    <p:sldLayoutId id="2147483704" r:id="rId7"/>
    <p:sldLayoutId id="2147483705" r:id="rId8"/>
    <p:sldLayoutId id="2147483706" r:id="rId9"/>
    <p:sldLayoutId id="2147483707" r:id="rId10"/>
    <p:sldLayoutId id="2147483708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FFFFFF"/>
            </a:outerShdw>
          </a:effectLst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FFFFFF"/>
            </a:outerShdw>
          </a:effectLst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FFFFFF"/>
            </a:outerShdw>
          </a:effectLst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FFFFFF"/>
            </a:outerShdw>
          </a:effectLst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FFFFFF"/>
            </a:outerShdw>
          </a:effectLst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FFFFFF"/>
            </a:outerShdw>
          </a:effectLst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FFFFFF"/>
            </a:outerShdw>
          </a:effectLst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FFFFFF"/>
            </a:outerShdw>
          </a:effectLst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FFFFFF"/>
            </a:outerShdw>
          </a:effectLst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lr>
          <a:schemeClr val="hlink"/>
        </a:buClr>
        <a:buFont typeface="Wingdings" pitchFamily="2" charset="2"/>
        <a:buBlip>
          <a:blip r:embed="rId13"/>
        </a:buBlip>
        <a:defRPr sz="3200">
          <a:solidFill>
            <a:schemeClr val="tx1"/>
          </a:solidFill>
          <a:effectLst>
            <a:outerShdw blurRad="38100" dist="38100" dir="2700000" algn="tl">
              <a:srgbClr val="FFFFFF"/>
            </a:outerShdw>
          </a:effectLst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lr>
          <a:schemeClr val="folHlink"/>
        </a:buClr>
        <a:buSzPct val="50000"/>
        <a:buFont typeface="Wingdings" pitchFamily="2" charset="2"/>
        <a:buChar char="n"/>
        <a:defRPr sz="2800">
          <a:solidFill>
            <a:schemeClr val="tx1"/>
          </a:solidFill>
          <a:effectLst>
            <a:outerShdw blurRad="38100" dist="38100" dir="2700000" algn="tl">
              <a:srgbClr val="FFFFFF"/>
            </a:outerShdw>
          </a:effectLst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Font typeface="Wingdings" pitchFamily="2" charset="2"/>
        <a:buBlip>
          <a:blip r:embed="rId13"/>
        </a:buBlip>
        <a:defRPr sz="2400">
          <a:solidFill>
            <a:schemeClr val="tx1"/>
          </a:solidFill>
          <a:effectLst>
            <a:outerShdw blurRad="38100" dist="38100" dir="2700000" algn="tl">
              <a:srgbClr val="FFFFFF"/>
            </a:outerShdw>
          </a:effectLst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lr>
          <a:schemeClr val="folHlink"/>
        </a:buClr>
        <a:buSzPct val="50000"/>
        <a:buFont typeface="Wingdings" pitchFamily="2" charset="2"/>
        <a:buChar char="n"/>
        <a:defRPr sz="2000">
          <a:solidFill>
            <a:schemeClr val="tx1"/>
          </a:solidFill>
          <a:effectLst>
            <a:outerShdw blurRad="38100" dist="38100" dir="2700000" algn="tl">
              <a:srgbClr val="FFFFFF"/>
            </a:outerShdw>
          </a:effectLst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Font typeface="Wingdings" pitchFamily="2" charset="2"/>
        <a:buBlip>
          <a:blip r:embed="rId13"/>
        </a:buBlip>
        <a:defRPr sz="2000">
          <a:solidFill>
            <a:schemeClr val="tx1"/>
          </a:solidFill>
          <a:effectLst>
            <a:outerShdw blurRad="38100" dist="38100" dir="2700000" algn="tl">
              <a:srgbClr val="FFFFFF"/>
            </a:outerShdw>
          </a:effectLst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Font typeface="Wingdings" pitchFamily="2" charset="2"/>
        <a:buBlip>
          <a:blip r:embed="rId13"/>
        </a:buBlip>
        <a:defRPr sz="2000">
          <a:solidFill>
            <a:schemeClr val="tx1"/>
          </a:solidFill>
          <a:effectLst>
            <a:outerShdw blurRad="38100" dist="38100" dir="2700000" algn="tl">
              <a:srgbClr val="FFFFFF"/>
            </a:outerShdw>
          </a:effectLst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Font typeface="Wingdings" pitchFamily="2" charset="2"/>
        <a:buBlip>
          <a:blip r:embed="rId13"/>
        </a:buBlip>
        <a:defRPr sz="2000">
          <a:solidFill>
            <a:schemeClr val="tx1"/>
          </a:solidFill>
          <a:effectLst>
            <a:outerShdw blurRad="38100" dist="38100" dir="2700000" algn="tl">
              <a:srgbClr val="FFFFFF"/>
            </a:outerShdw>
          </a:effectLst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Font typeface="Wingdings" pitchFamily="2" charset="2"/>
        <a:buBlip>
          <a:blip r:embed="rId13"/>
        </a:buBlip>
        <a:defRPr sz="2000">
          <a:solidFill>
            <a:schemeClr val="tx1"/>
          </a:solidFill>
          <a:effectLst>
            <a:outerShdw blurRad="38100" dist="38100" dir="2700000" algn="tl">
              <a:srgbClr val="FFFFFF"/>
            </a:outerShdw>
          </a:effectLst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Font typeface="Wingdings" pitchFamily="2" charset="2"/>
        <a:buBlip>
          <a:blip r:embed="rId13"/>
        </a:buBlip>
        <a:defRPr sz="2000">
          <a:solidFill>
            <a:schemeClr val="tx1"/>
          </a:solidFill>
          <a:effectLst>
            <a:outerShdw blurRad="38100" dist="38100" dir="2700000" algn="tl">
              <a:srgbClr val="FFFFFF"/>
            </a:outerShdw>
          </a:effectLst>
          <a:latin typeface="+mn-lt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hyperlink" Target="file:///\\upload.wikimedia.org\wikipedia\commons\d\d4\Chromatography_of_chlorophyll_-_Step_7.jpg" TargetMode="Externa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.jpeg"/><Relationship Id="rId4" Type="http://schemas.openxmlformats.org/officeDocument/2006/relationships/hyperlink" Target="file:///\\upload.wikimedia.org\wikipedia\commons\4\41\TLC_black_ink.jpg" TargetMode="Externa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4754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6305" b="6725"/>
          <a:stretch>
            <a:fillRect/>
          </a:stretch>
        </p:blipFill>
        <p:spPr bwMode="auto">
          <a:xfrm>
            <a:off x="1835150" y="333375"/>
            <a:ext cx="5473700" cy="1254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aphicFrame>
        <p:nvGraphicFramePr>
          <p:cNvPr id="74755" name="Group 3"/>
          <p:cNvGraphicFramePr>
            <a:graphicFrameLocks noGrp="1"/>
          </p:cNvGraphicFramePr>
          <p:nvPr/>
        </p:nvGraphicFramePr>
        <p:xfrm>
          <a:off x="755650" y="4508500"/>
          <a:ext cx="7777163" cy="2234565"/>
        </p:xfrm>
        <a:graphic>
          <a:graphicData uri="http://schemas.openxmlformats.org/drawingml/2006/table">
            <a:tbl>
              <a:tblPr/>
              <a:tblGrid>
                <a:gridCol w="7777163"/>
              </a:tblGrid>
              <a:tr h="4413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0" lang="cs-CZ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Arial" charset="0"/>
                        </a:rPr>
                        <a:t>Základní škola a Mateřská škola generála Pattona Dýšina,    příspěvková organizace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095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0" lang="cs-CZ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Arial" charset="0"/>
                        </a:rPr>
                        <a:t>AUTOR:      Mgr. Gabriela Budínská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>
                        <a:alpha val="20000"/>
                      </a:schemeClr>
                    </a:solidFill>
                  </a:tcPr>
                </a:tc>
              </a:tr>
              <a:tr h="4095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0" lang="cs-CZ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Arial" charset="0"/>
                        </a:rPr>
                        <a:t>NÁZEV:      VY_32_INOVACE_7B_09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095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0" lang="cs-CZ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Arial" charset="0"/>
                        </a:rPr>
                        <a:t>TÉMA:        CHEMIE PRO 2. STUPEŇ ZŠ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>
                        <a:alpha val="20000"/>
                      </a:schemeClr>
                    </a:solidFill>
                  </a:tcPr>
                </a:tc>
              </a:tr>
              <a:tr h="22066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0" lang="cs-CZ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Arial" charset="0"/>
                        </a:rPr>
                        <a:t>ČÍSLO PROJEKTU:  </a:t>
                      </a:r>
                      <a:r>
                        <a:rPr kumimoji="0" lang="cs-CZ" sz="1800" b="0" i="1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Arial" charset="0"/>
                        </a:rPr>
                        <a:t>CZ. 1. 07/ 1. 4. 00/ 21. 1843</a:t>
                      </a:r>
                      <a:endParaRPr kumimoji="0" lang="cs-CZ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FFFFFF"/>
                          </a:outerShdw>
                        </a:effectLst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pic>
        <p:nvPicPr>
          <p:cNvPr id="74769" name="Picture 4" descr="C:\Users\jitka\Desktop\DSC_0935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24075" y="1587500"/>
            <a:ext cx="4625975" cy="29162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73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cs-CZ" b="1"/>
              <a:t>Anotace</a:t>
            </a:r>
          </a:p>
        </p:txBody>
      </p:sp>
      <p:sp>
        <p:nvSpPr>
          <p:cNvPr id="7373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cs-CZ"/>
              <a:t> Prezentace seznamuje žáky s metodami oddělování složek směsí – extrakcí           a chromatografií.</a:t>
            </a:r>
          </a:p>
          <a:p>
            <a:pPr>
              <a:buFont typeface="Wingdings" pitchFamily="2" charset="2"/>
              <a:buNone/>
            </a:pPr>
            <a:endParaRPr lang="cs-CZ"/>
          </a:p>
          <a:p>
            <a:pPr>
              <a:buFont typeface="Wingdings" pitchFamily="2" charset="2"/>
              <a:buNone/>
            </a:pPr>
            <a:endParaRPr lang="cs-CZ"/>
          </a:p>
          <a:p>
            <a:pPr>
              <a:buFont typeface="Wingdings" pitchFamily="2" charset="2"/>
              <a:buNone/>
            </a:pPr>
            <a:endParaRPr lang="cs-CZ"/>
          </a:p>
          <a:p>
            <a:r>
              <a:rPr lang="cs-CZ" sz="2400"/>
              <a:t>Autorem tohoto materiálu a všech jeho částí, není-li uvedeno jinak, je Mgr. Gabriela Budínská.</a:t>
            </a:r>
          </a:p>
          <a:p>
            <a:pPr>
              <a:buFont typeface="Wingdings" pitchFamily="2" charset="2"/>
              <a:buNone/>
            </a:pPr>
            <a:endParaRPr lang="cs-CZ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274638"/>
            <a:ext cx="8229600" cy="849312"/>
          </a:xfrm>
        </p:spPr>
        <p:txBody>
          <a:bodyPr/>
          <a:lstStyle/>
          <a:p>
            <a:r>
              <a:rPr lang="cs-CZ" sz="3600" b="1"/>
              <a:t>Oddělování složek směsí III.</a:t>
            </a:r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1125538"/>
            <a:ext cx="8229600" cy="5000625"/>
          </a:xfrm>
        </p:spPr>
        <p:txBody>
          <a:bodyPr/>
          <a:lstStyle/>
          <a:p>
            <a:pPr>
              <a:buFont typeface="Wingdings" pitchFamily="2" charset="2"/>
              <a:buNone/>
            </a:pPr>
            <a:r>
              <a:rPr lang="cs-CZ" sz="2800" b="1"/>
              <a:t>                    </a:t>
            </a:r>
            <a:r>
              <a:rPr lang="cs-CZ" b="1"/>
              <a:t>Extrakce (vyluhování)</a:t>
            </a:r>
            <a:r>
              <a:rPr lang="cs-CZ" sz="2800"/>
              <a:t> </a:t>
            </a:r>
          </a:p>
          <a:p>
            <a:r>
              <a:rPr lang="cs-CZ" sz="2800"/>
              <a:t>je metoda oddělování složek směsí tak,            že </a:t>
            </a:r>
            <a:r>
              <a:rPr lang="cs-CZ" sz="2800" b="1"/>
              <a:t>požadovaná složka</a:t>
            </a:r>
            <a:r>
              <a:rPr lang="cs-CZ" sz="2800"/>
              <a:t> směsi </a:t>
            </a:r>
            <a:r>
              <a:rPr lang="cs-CZ" sz="2800" b="1"/>
              <a:t>se</a:t>
            </a:r>
            <a:r>
              <a:rPr lang="cs-CZ" sz="2800"/>
              <a:t> z ní </a:t>
            </a:r>
            <a:r>
              <a:rPr lang="cs-CZ" sz="2800" b="1"/>
              <a:t>uvolňuje</a:t>
            </a:r>
            <a:r>
              <a:rPr lang="cs-CZ" sz="2800"/>
              <a:t> </a:t>
            </a:r>
            <a:r>
              <a:rPr lang="cs-CZ" sz="2800" b="1"/>
              <a:t>rozpouštěním vhodným rozpouštědlem</a:t>
            </a:r>
          </a:p>
          <a:p>
            <a:r>
              <a:rPr lang="cs-CZ" sz="2800" b="1"/>
              <a:t>oddělovaná složka</a:t>
            </a:r>
            <a:r>
              <a:rPr lang="cs-CZ" sz="2800"/>
              <a:t> (to, co chceme získat)      </a:t>
            </a:r>
            <a:r>
              <a:rPr lang="cs-CZ" sz="2800" b="1"/>
              <a:t>se</a:t>
            </a:r>
            <a:r>
              <a:rPr lang="cs-CZ" sz="2800"/>
              <a:t> v </a:t>
            </a:r>
            <a:r>
              <a:rPr lang="cs-CZ" sz="2800" b="1"/>
              <a:t>rozpouštědle rozpustí</a:t>
            </a:r>
            <a:r>
              <a:rPr lang="cs-CZ" sz="2800"/>
              <a:t>, ostatní složky ne, tyto složky odstraníme filtrací, filtrát obsahuje oddělovanou složku a </a:t>
            </a:r>
            <a:r>
              <a:rPr lang="cs-CZ" sz="2800" b="1"/>
              <a:t>rozpouštědlo </a:t>
            </a:r>
            <a:r>
              <a:rPr lang="cs-CZ" sz="2800"/>
              <a:t>                 (to </a:t>
            </a:r>
            <a:r>
              <a:rPr lang="cs-CZ" sz="2800" b="1"/>
              <a:t>odpaříme</a:t>
            </a:r>
            <a:r>
              <a:rPr lang="cs-CZ" sz="2800"/>
              <a:t>) a </a:t>
            </a:r>
            <a:r>
              <a:rPr lang="cs-CZ" sz="2800" b="1"/>
              <a:t>získáme extrakt</a:t>
            </a:r>
            <a:r>
              <a:rPr lang="cs-CZ" sz="2800"/>
              <a:t>                (složka oddělená ze směsi extrakcí)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274638"/>
            <a:ext cx="8229600" cy="777875"/>
          </a:xfrm>
        </p:spPr>
        <p:txBody>
          <a:bodyPr/>
          <a:lstStyle/>
          <a:p>
            <a:r>
              <a:rPr lang="cs-CZ" sz="3600" b="1"/>
              <a:t>Oddělování složek směsí III.</a:t>
            </a:r>
          </a:p>
        </p:txBody>
      </p:sp>
      <p:sp>
        <p:nvSpPr>
          <p:cNvPr id="409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1052513"/>
            <a:ext cx="8229600" cy="5081587"/>
          </a:xfrm>
        </p:spPr>
        <p:txBody>
          <a:bodyPr/>
          <a:lstStyle/>
          <a:p>
            <a:pPr>
              <a:lnSpc>
                <a:spcPct val="90000"/>
              </a:lnSpc>
              <a:buFont typeface="Wingdings" pitchFamily="2" charset="2"/>
              <a:buNone/>
            </a:pPr>
            <a:r>
              <a:rPr lang="cs-CZ" b="1"/>
              <a:t>                      Chromatografie</a:t>
            </a:r>
            <a:r>
              <a:rPr lang="cs-CZ" sz="2800"/>
              <a:t> </a:t>
            </a:r>
          </a:p>
          <a:p>
            <a:pPr>
              <a:lnSpc>
                <a:spcPct val="90000"/>
              </a:lnSpc>
            </a:pPr>
            <a:r>
              <a:rPr lang="cs-CZ" sz="2800"/>
              <a:t> </a:t>
            </a:r>
            <a:r>
              <a:rPr lang="cs-CZ" sz="3000"/>
              <a:t>z řeckého slova </a:t>
            </a:r>
            <a:r>
              <a:rPr lang="cs-CZ" sz="3000" i="1"/>
              <a:t>chromos</a:t>
            </a:r>
            <a:r>
              <a:rPr lang="cs-CZ" sz="3000"/>
              <a:t> = barva</a:t>
            </a:r>
          </a:p>
          <a:p>
            <a:pPr>
              <a:lnSpc>
                <a:spcPct val="90000"/>
              </a:lnSpc>
            </a:pPr>
            <a:r>
              <a:rPr lang="cs-CZ" sz="3000"/>
              <a:t> patří mezi </a:t>
            </a:r>
            <a:r>
              <a:rPr lang="cs-CZ" sz="3000" b="1"/>
              <a:t>moderní dělící metody</a:t>
            </a:r>
          </a:p>
          <a:p>
            <a:pPr>
              <a:lnSpc>
                <a:spcPct val="90000"/>
              </a:lnSpc>
            </a:pPr>
            <a:r>
              <a:rPr lang="cs-CZ" sz="3000"/>
              <a:t> používá se k </a:t>
            </a:r>
            <a:r>
              <a:rPr lang="cs-CZ" sz="3000" b="1"/>
              <a:t>oddělování</a:t>
            </a:r>
            <a:r>
              <a:rPr lang="cs-CZ" sz="3000"/>
              <a:t> jednotlivých složek     </a:t>
            </a:r>
          </a:p>
          <a:p>
            <a:pPr>
              <a:lnSpc>
                <a:spcPct val="90000"/>
              </a:lnSpc>
              <a:buFont typeface="Wingdings" pitchFamily="2" charset="2"/>
              <a:buNone/>
            </a:pPr>
            <a:r>
              <a:rPr lang="cs-CZ" sz="3000"/>
              <a:t>    </a:t>
            </a:r>
            <a:r>
              <a:rPr lang="cs-CZ" sz="3000" b="1"/>
              <a:t>ze stejnorodých směsí</a:t>
            </a:r>
            <a:r>
              <a:rPr lang="cs-CZ" sz="3000"/>
              <a:t> </a:t>
            </a:r>
          </a:p>
          <a:p>
            <a:pPr>
              <a:lnSpc>
                <a:spcPct val="90000"/>
              </a:lnSpc>
              <a:buFont typeface="Wingdings" pitchFamily="2" charset="2"/>
              <a:buNone/>
            </a:pPr>
            <a:r>
              <a:rPr lang="cs-CZ" sz="3000"/>
              <a:t>   (kapalných, plynných)</a:t>
            </a:r>
          </a:p>
          <a:p>
            <a:pPr>
              <a:lnSpc>
                <a:spcPct val="90000"/>
              </a:lnSpc>
            </a:pPr>
            <a:r>
              <a:rPr lang="cs-CZ" sz="3000"/>
              <a:t> používá se např. k oddělování barviv,                 </a:t>
            </a:r>
          </a:p>
          <a:p>
            <a:pPr>
              <a:lnSpc>
                <a:spcPct val="90000"/>
              </a:lnSpc>
              <a:buFont typeface="Wingdings" pitchFamily="2" charset="2"/>
              <a:buNone/>
            </a:pPr>
            <a:r>
              <a:rPr lang="cs-CZ" sz="3000"/>
              <a:t>    ke zjišťování obsahu jedovatých plynů        </a:t>
            </a:r>
          </a:p>
          <a:p>
            <a:pPr>
              <a:lnSpc>
                <a:spcPct val="90000"/>
              </a:lnSpc>
              <a:buFont typeface="Wingdings" pitchFamily="2" charset="2"/>
              <a:buNone/>
            </a:pPr>
            <a:r>
              <a:rPr lang="cs-CZ" sz="3000"/>
              <a:t>    v ovzduší nebo při výrobě léčiv</a:t>
            </a:r>
          </a:p>
          <a:p>
            <a:pPr>
              <a:lnSpc>
                <a:spcPct val="90000"/>
              </a:lnSpc>
              <a:buFont typeface="Wingdings" pitchFamily="2" charset="2"/>
              <a:buNone/>
            </a:pPr>
            <a:endParaRPr lang="cs-CZ" sz="3000"/>
          </a:p>
          <a:p>
            <a:pPr>
              <a:lnSpc>
                <a:spcPct val="90000"/>
              </a:lnSpc>
              <a:buFont typeface="Wingdings" pitchFamily="2" charset="2"/>
              <a:buNone/>
            </a:pPr>
            <a:endParaRPr lang="cs-CZ" sz="300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274638"/>
            <a:ext cx="8229600" cy="706437"/>
          </a:xfrm>
        </p:spPr>
        <p:txBody>
          <a:bodyPr/>
          <a:lstStyle/>
          <a:p>
            <a:r>
              <a:rPr lang="cs-CZ" sz="3600" b="1"/>
              <a:t>Chromatografie</a:t>
            </a:r>
          </a:p>
        </p:txBody>
      </p:sp>
      <p:sp>
        <p:nvSpPr>
          <p:cNvPr id="512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981075"/>
            <a:ext cx="8229600" cy="5145088"/>
          </a:xfrm>
        </p:spPr>
        <p:txBody>
          <a:bodyPr/>
          <a:lstStyle/>
          <a:p>
            <a:pPr>
              <a:lnSpc>
                <a:spcPct val="90000"/>
              </a:lnSpc>
            </a:pPr>
            <a:r>
              <a:rPr lang="cs-CZ" sz="2700"/>
              <a:t>Je metoda </a:t>
            </a:r>
            <a:r>
              <a:rPr lang="cs-CZ" sz="2700" b="1"/>
              <a:t>založená na odlišných vlastnostech</a:t>
            </a:r>
            <a:r>
              <a:rPr lang="cs-CZ" sz="2700"/>
              <a:t> </a:t>
            </a:r>
            <a:r>
              <a:rPr lang="cs-CZ" sz="2700" b="1"/>
              <a:t>složek</a:t>
            </a:r>
            <a:r>
              <a:rPr lang="cs-CZ" sz="2700"/>
              <a:t> směsi a </a:t>
            </a:r>
            <a:r>
              <a:rPr lang="cs-CZ" sz="2700" b="1"/>
              <a:t>na</a:t>
            </a:r>
            <a:r>
              <a:rPr lang="cs-CZ" sz="2700"/>
              <a:t> jejich </a:t>
            </a:r>
            <a:r>
              <a:rPr lang="cs-CZ" sz="2700" b="1"/>
              <a:t>odlišném chování       ke</a:t>
            </a:r>
            <a:r>
              <a:rPr lang="cs-CZ" sz="2700"/>
              <a:t> </a:t>
            </a:r>
            <a:r>
              <a:rPr lang="cs-CZ" sz="2700" b="1"/>
              <a:t>dvěma nemísitelným fázím</a:t>
            </a:r>
            <a:r>
              <a:rPr lang="cs-CZ" sz="2700"/>
              <a:t>, s nimiž je směs ve styku.</a:t>
            </a:r>
          </a:p>
          <a:p>
            <a:pPr>
              <a:lnSpc>
                <a:spcPct val="90000"/>
              </a:lnSpc>
            </a:pPr>
            <a:r>
              <a:rPr lang="cs-CZ" sz="2700"/>
              <a:t>Jedna </a:t>
            </a:r>
            <a:r>
              <a:rPr lang="cs-CZ" sz="2700" b="1"/>
              <a:t>fáze </a:t>
            </a:r>
            <a:r>
              <a:rPr lang="cs-CZ" sz="2700"/>
              <a:t>je </a:t>
            </a:r>
            <a:r>
              <a:rPr lang="cs-CZ" sz="2700" b="1"/>
              <a:t>nepohyblivá – stacionární</a:t>
            </a:r>
            <a:r>
              <a:rPr lang="cs-CZ" sz="2700"/>
              <a:t> (papír, tenká vrstva) a druhá </a:t>
            </a:r>
            <a:r>
              <a:rPr lang="cs-CZ" sz="2700" b="1"/>
              <a:t>fáze </a:t>
            </a:r>
            <a:r>
              <a:rPr lang="cs-CZ" sz="2700"/>
              <a:t>je </a:t>
            </a:r>
            <a:r>
              <a:rPr lang="cs-CZ" sz="2700" b="1"/>
              <a:t>pohyblivá – mobilní</a:t>
            </a:r>
            <a:r>
              <a:rPr lang="cs-CZ" sz="2700"/>
              <a:t> (rozpouštědlo).</a:t>
            </a:r>
          </a:p>
          <a:p>
            <a:pPr>
              <a:lnSpc>
                <a:spcPct val="90000"/>
              </a:lnSpc>
            </a:pPr>
            <a:r>
              <a:rPr lang="cs-CZ" sz="2700"/>
              <a:t>Při pohybu pohyblivé fáze po fázi nepohyblivé dochází k oddělování složek směsi.</a:t>
            </a:r>
          </a:p>
          <a:p>
            <a:pPr>
              <a:lnSpc>
                <a:spcPct val="90000"/>
              </a:lnSpc>
            </a:pPr>
            <a:r>
              <a:rPr lang="cs-CZ" sz="2700"/>
              <a:t>Jednotlivé složky směsi se na nepohyblivé fázi vážou různě pevně a jsou rozpouštědlem unášeny různou rychlostí – tak dochází k jejich oddělení.</a:t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274638"/>
            <a:ext cx="8229600" cy="850900"/>
          </a:xfrm>
        </p:spPr>
        <p:txBody>
          <a:bodyPr/>
          <a:lstStyle/>
          <a:p>
            <a:r>
              <a:rPr lang="cs-CZ" sz="3600" b="1"/>
              <a:t>Chromatografie</a:t>
            </a:r>
          </a:p>
        </p:txBody>
      </p:sp>
      <p:sp>
        <p:nvSpPr>
          <p:cNvPr id="614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1125538"/>
            <a:ext cx="8229600" cy="5008562"/>
          </a:xfrm>
        </p:spPr>
        <p:txBody>
          <a:bodyPr/>
          <a:lstStyle/>
          <a:p>
            <a:r>
              <a:rPr lang="cs-CZ"/>
              <a:t>Ukázky chromatografie na tenké vrstvě</a:t>
            </a:r>
          </a:p>
          <a:p>
            <a:pPr>
              <a:buFont typeface="Wingdings" pitchFamily="2" charset="2"/>
              <a:buNone/>
            </a:pPr>
            <a:r>
              <a:rPr lang="cs-CZ" sz="2400"/>
              <a:t>Chromatografie                              Chromatografie</a:t>
            </a:r>
          </a:p>
          <a:p>
            <a:pPr>
              <a:buFont typeface="Wingdings" pitchFamily="2" charset="2"/>
              <a:buNone/>
            </a:pPr>
            <a:r>
              <a:rPr lang="cs-CZ" sz="2400"/>
              <a:t>chlorofylu                                       černého inkoustu</a:t>
            </a:r>
          </a:p>
          <a:p>
            <a:pPr>
              <a:buFont typeface="Wingdings" pitchFamily="2" charset="2"/>
              <a:buNone/>
            </a:pPr>
            <a:endParaRPr lang="cs-CZ" sz="2400"/>
          </a:p>
          <a:p>
            <a:pPr>
              <a:buFont typeface="Wingdings" pitchFamily="2" charset="2"/>
              <a:buNone/>
            </a:pPr>
            <a:endParaRPr lang="cs-CZ"/>
          </a:p>
        </p:txBody>
      </p:sp>
      <p:pic>
        <p:nvPicPr>
          <p:cNvPr id="6149" name="Picture 5" descr="Soubor:Chromatography of chlorophyll - Step 7.jpg">
            <a:hlinkClick r:id="rId2" action="ppaction://hlinkfile"/>
          </p:cNvPr>
          <p:cNvPicPr>
            <a:picLocks noGrp="1" noChangeAspect="1" noChangeArrowheads="1"/>
          </p:cNvPicPr>
          <p:nvPr>
            <p:ph sz="half" idx="4294967295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2484438" y="2636838"/>
            <a:ext cx="1008062" cy="3695700"/>
          </a:xfrm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6152" name="Picture 8" descr="Soubor:TLC black ink.jpg">
            <a:hlinkClick r:id="rId4" action="ppaction://hlinkfile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27538" y="3213100"/>
            <a:ext cx="3948112" cy="29606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274638"/>
            <a:ext cx="8229600" cy="706437"/>
          </a:xfrm>
        </p:spPr>
        <p:txBody>
          <a:bodyPr/>
          <a:lstStyle/>
          <a:p>
            <a:r>
              <a:rPr lang="cs-CZ" sz="4000" b="1"/>
              <a:t>Použité zdroje</a:t>
            </a:r>
          </a:p>
        </p:txBody>
      </p:sp>
      <p:sp>
        <p:nvSpPr>
          <p:cNvPr id="921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981075"/>
            <a:ext cx="8229600" cy="5153025"/>
          </a:xfrm>
        </p:spPr>
        <p:txBody>
          <a:bodyPr/>
          <a:lstStyle/>
          <a:p>
            <a:pPr>
              <a:lnSpc>
                <a:spcPct val="90000"/>
              </a:lnSpc>
            </a:pPr>
            <a:r>
              <a:rPr lang="cs-CZ" sz="2500"/>
              <a:t>Obrázky z otevřené galerie Microsoft Office.</a:t>
            </a:r>
          </a:p>
          <a:p>
            <a:pPr>
              <a:lnSpc>
                <a:spcPct val="90000"/>
              </a:lnSpc>
            </a:pPr>
            <a:r>
              <a:rPr lang="cs-CZ" sz="2500"/>
              <a:t>BENEŠ, Pavel, Václav PUMPR a Jiří BANÝR. </a:t>
            </a:r>
            <a:r>
              <a:rPr lang="cs-CZ" sz="2500" i="1"/>
              <a:t>Základy chemie pro 2. stupeň základní školy, nižší ročníky víceletých gymnázií a střední školy</a:t>
            </a:r>
            <a:r>
              <a:rPr lang="cs-CZ" sz="2500"/>
              <a:t>. Vyd. 2. Ilustrace Naděžda Lexová, Miroslava Jakešová. Praha: Fortuna, 1996c1993, 2 sv. ISBN 80-7168-312-42. </a:t>
            </a:r>
          </a:p>
          <a:p>
            <a:pPr>
              <a:lnSpc>
                <a:spcPct val="90000"/>
              </a:lnSpc>
            </a:pPr>
            <a:r>
              <a:rPr lang="cs-CZ" sz="2500"/>
              <a:t>ŠKODA, Jiří a Pavel DOULÍK. </a:t>
            </a:r>
            <a:r>
              <a:rPr lang="cs-CZ" sz="2500" i="1"/>
              <a:t>Chemie 8: pro základní školy a víceletá gymnázia : učebnice</a:t>
            </a:r>
            <a:r>
              <a:rPr lang="cs-CZ" sz="2500"/>
              <a:t>. 1. vyd. Plzeň: Fraus, 2006, 136 s. ISBN 80-723-8442-2. </a:t>
            </a:r>
          </a:p>
          <a:p>
            <a:pPr>
              <a:lnSpc>
                <a:spcPct val="90000"/>
              </a:lnSpc>
            </a:pPr>
            <a:r>
              <a:rPr lang="cs-CZ" sz="2500"/>
              <a:t>WERTHEIM, Jane, Chris OXLADE a John WATERHOUSE. </a:t>
            </a:r>
            <a:r>
              <a:rPr lang="cs-CZ" sz="2500" i="1"/>
              <a:t>Ilustrovaný přehled chemie</a:t>
            </a:r>
            <a:r>
              <a:rPr lang="cs-CZ" sz="2500"/>
              <a:t>. [1. vyd.]. Překlad Petr Pánek. Ilustrace Kuo Kang Chen. Ostrava: Blesk, 1994, 128 s., barev. vyobr. ISBN 80-856-0633-X. </a:t>
            </a:r>
          </a:p>
          <a:p>
            <a:pPr>
              <a:lnSpc>
                <a:spcPct val="90000"/>
              </a:lnSpc>
              <a:buFont typeface="Wingdings" pitchFamily="2" charset="2"/>
              <a:buNone/>
            </a:pPr>
            <a:endParaRPr lang="cs-CZ" sz="2400"/>
          </a:p>
          <a:p>
            <a:pPr>
              <a:lnSpc>
                <a:spcPct val="90000"/>
              </a:lnSpc>
            </a:pPr>
            <a:endParaRPr lang="cs-CZ" sz="240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Body">
  <a:themeElements>
    <a:clrScheme name="Body 9">
      <a:dk1>
        <a:srgbClr val="000000"/>
      </a:dk1>
      <a:lt1>
        <a:srgbClr val="EAEAEA"/>
      </a:lt1>
      <a:dk2>
        <a:srgbClr val="000000"/>
      </a:dk2>
      <a:lt2>
        <a:srgbClr val="D1D1D1"/>
      </a:lt2>
      <a:accent1>
        <a:srgbClr val="CCECFF"/>
      </a:accent1>
      <a:accent2>
        <a:srgbClr val="B2B2B2"/>
      </a:accent2>
      <a:accent3>
        <a:srgbClr val="F3F3F3"/>
      </a:accent3>
      <a:accent4>
        <a:srgbClr val="000000"/>
      </a:accent4>
      <a:accent5>
        <a:srgbClr val="E2F4FF"/>
      </a:accent5>
      <a:accent6>
        <a:srgbClr val="A1A1A1"/>
      </a:accent6>
      <a:hlink>
        <a:srgbClr val="7200E4"/>
      </a:hlink>
      <a:folHlink>
        <a:srgbClr val="003399"/>
      </a:folHlink>
    </a:clrScheme>
    <a:fontScheme name="Body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Body 1">
        <a:dk1>
          <a:srgbClr val="00008A"/>
        </a:dk1>
        <a:lt1>
          <a:srgbClr val="FFFFFF"/>
        </a:lt1>
        <a:dk2>
          <a:srgbClr val="000099"/>
        </a:dk2>
        <a:lt2>
          <a:srgbClr val="FFFFFF"/>
        </a:lt2>
        <a:accent1>
          <a:srgbClr val="0099FF"/>
        </a:accent1>
        <a:accent2>
          <a:srgbClr val="00007A"/>
        </a:accent2>
        <a:accent3>
          <a:srgbClr val="AAAACA"/>
        </a:accent3>
        <a:accent4>
          <a:srgbClr val="DADADA"/>
        </a:accent4>
        <a:accent5>
          <a:srgbClr val="AACAFF"/>
        </a:accent5>
        <a:accent6>
          <a:srgbClr val="00006E"/>
        </a:accent6>
        <a:hlink>
          <a:srgbClr val="EAEAEA"/>
        </a:hlink>
        <a:folHlink>
          <a:srgbClr val="FFCC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ody 2">
        <a:dk1>
          <a:srgbClr val="5B5B89"/>
        </a:dk1>
        <a:lt1>
          <a:srgbClr val="FFFFFF"/>
        </a:lt1>
        <a:dk2>
          <a:srgbClr val="666699"/>
        </a:dk2>
        <a:lt2>
          <a:srgbClr val="DFDEF6"/>
        </a:lt2>
        <a:accent1>
          <a:srgbClr val="6666FF"/>
        </a:accent1>
        <a:accent2>
          <a:srgbClr val="52527C"/>
        </a:accent2>
        <a:accent3>
          <a:srgbClr val="B8B8CA"/>
        </a:accent3>
        <a:accent4>
          <a:srgbClr val="DADADA"/>
        </a:accent4>
        <a:accent5>
          <a:srgbClr val="B8B8FF"/>
        </a:accent5>
        <a:accent6>
          <a:srgbClr val="494970"/>
        </a:accent6>
        <a:hlink>
          <a:srgbClr val="9999FF"/>
        </a:hlink>
        <a:folHlink>
          <a:srgbClr val="CCCCF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ody 3">
        <a:dk1>
          <a:srgbClr val="700000"/>
        </a:dk1>
        <a:lt1>
          <a:srgbClr val="FFFFFF"/>
        </a:lt1>
        <a:dk2>
          <a:srgbClr val="800000"/>
        </a:dk2>
        <a:lt2>
          <a:srgbClr val="FFFFCC"/>
        </a:lt2>
        <a:accent1>
          <a:srgbClr val="BE7960"/>
        </a:accent1>
        <a:accent2>
          <a:srgbClr val="600000"/>
        </a:accent2>
        <a:accent3>
          <a:srgbClr val="C0AAAA"/>
        </a:accent3>
        <a:accent4>
          <a:srgbClr val="DADADA"/>
        </a:accent4>
        <a:accent5>
          <a:srgbClr val="DBBEB6"/>
        </a:accent5>
        <a:accent6>
          <a:srgbClr val="560000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ody 4">
        <a:dk1>
          <a:srgbClr val="000000"/>
        </a:dk1>
        <a:lt1>
          <a:srgbClr val="FDEB9D"/>
        </a:lt1>
        <a:dk2>
          <a:srgbClr val="000000"/>
        </a:dk2>
        <a:lt2>
          <a:srgbClr val="E0CE82"/>
        </a:lt2>
        <a:accent1>
          <a:srgbClr val="EAEAEA"/>
        </a:accent1>
        <a:accent2>
          <a:srgbClr val="C2B476"/>
        </a:accent2>
        <a:accent3>
          <a:srgbClr val="FEF3CC"/>
        </a:accent3>
        <a:accent4>
          <a:srgbClr val="000000"/>
        </a:accent4>
        <a:accent5>
          <a:srgbClr val="F3F3F3"/>
        </a:accent5>
        <a:accent6>
          <a:srgbClr val="B0A36A"/>
        </a:accent6>
        <a:hlink>
          <a:srgbClr val="A47900"/>
        </a:hlink>
        <a:folHlink>
          <a:srgbClr val="8C8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ody 5">
        <a:dk1>
          <a:srgbClr val="5B5E52"/>
        </a:dk1>
        <a:lt1>
          <a:srgbClr val="FFFFFF"/>
        </a:lt1>
        <a:dk2>
          <a:srgbClr val="686B5D"/>
        </a:dk2>
        <a:lt2>
          <a:srgbClr val="CCD5C7"/>
        </a:lt2>
        <a:accent1>
          <a:srgbClr val="809EA8"/>
        </a:accent1>
        <a:accent2>
          <a:srgbClr val="4F5147"/>
        </a:accent2>
        <a:accent3>
          <a:srgbClr val="B9BAB6"/>
        </a:accent3>
        <a:accent4>
          <a:srgbClr val="DADADA"/>
        </a:accent4>
        <a:accent5>
          <a:srgbClr val="C0CCD1"/>
        </a:accent5>
        <a:accent6>
          <a:srgbClr val="47493F"/>
        </a:accent6>
        <a:hlink>
          <a:srgbClr val="AAA854"/>
        </a:hlink>
        <a:folHlink>
          <a:srgbClr val="E1D09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ody 6">
        <a:dk1>
          <a:srgbClr val="46532B"/>
        </a:dk1>
        <a:lt1>
          <a:srgbClr val="FFFFFF"/>
        </a:lt1>
        <a:dk2>
          <a:srgbClr val="4E5D31"/>
        </a:dk2>
        <a:lt2>
          <a:srgbClr val="FFFFCC"/>
        </a:lt2>
        <a:accent1>
          <a:srgbClr val="8F8C00"/>
        </a:accent1>
        <a:accent2>
          <a:srgbClr val="424F29"/>
        </a:accent2>
        <a:accent3>
          <a:srgbClr val="B2B6AD"/>
        </a:accent3>
        <a:accent4>
          <a:srgbClr val="DADADA"/>
        </a:accent4>
        <a:accent5>
          <a:srgbClr val="C6C5AA"/>
        </a:accent5>
        <a:accent6>
          <a:srgbClr val="3B4724"/>
        </a:accent6>
        <a:hlink>
          <a:srgbClr val="33CC33"/>
        </a:hlink>
        <a:folHlink>
          <a:srgbClr val="00A1B2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ody 7">
        <a:dk1>
          <a:srgbClr val="007673"/>
        </a:dk1>
        <a:lt1>
          <a:srgbClr val="FFFFFF"/>
        </a:lt1>
        <a:dk2>
          <a:srgbClr val="008080"/>
        </a:dk2>
        <a:lt2>
          <a:srgbClr val="FFFF99"/>
        </a:lt2>
        <a:accent1>
          <a:srgbClr val="33CCCC"/>
        </a:accent1>
        <a:accent2>
          <a:srgbClr val="006462"/>
        </a:accent2>
        <a:accent3>
          <a:srgbClr val="AAC0C0"/>
        </a:accent3>
        <a:accent4>
          <a:srgbClr val="DADADA"/>
        </a:accent4>
        <a:accent5>
          <a:srgbClr val="ADE2E2"/>
        </a:accent5>
        <a:accent6>
          <a:srgbClr val="005A58"/>
        </a:accent6>
        <a:hlink>
          <a:srgbClr val="FFCC00"/>
        </a:hlink>
        <a:folHlink>
          <a:srgbClr val="CC33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ody 8">
        <a:dk1>
          <a:srgbClr val="000000"/>
        </a:dk1>
        <a:lt1>
          <a:srgbClr val="E6F8F4"/>
        </a:lt1>
        <a:dk2>
          <a:srgbClr val="000000"/>
        </a:dk2>
        <a:lt2>
          <a:srgbClr val="C5DBD6"/>
        </a:lt2>
        <a:accent1>
          <a:srgbClr val="CCFF99"/>
        </a:accent1>
        <a:accent2>
          <a:srgbClr val="ACBAB7"/>
        </a:accent2>
        <a:accent3>
          <a:srgbClr val="F0FBF8"/>
        </a:accent3>
        <a:accent4>
          <a:srgbClr val="000000"/>
        </a:accent4>
        <a:accent5>
          <a:srgbClr val="E2FFCA"/>
        </a:accent5>
        <a:accent6>
          <a:srgbClr val="9BA8A6"/>
        </a:accent6>
        <a:hlink>
          <a:srgbClr val="008080"/>
        </a:hlink>
        <a:folHlink>
          <a:srgbClr val="0066C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ody 9">
        <a:dk1>
          <a:srgbClr val="000000"/>
        </a:dk1>
        <a:lt1>
          <a:srgbClr val="EAEAEA"/>
        </a:lt1>
        <a:dk2>
          <a:srgbClr val="000000"/>
        </a:dk2>
        <a:lt2>
          <a:srgbClr val="D1D1D1"/>
        </a:lt2>
        <a:accent1>
          <a:srgbClr val="CCECFF"/>
        </a:accent1>
        <a:accent2>
          <a:srgbClr val="B2B2B2"/>
        </a:accent2>
        <a:accent3>
          <a:srgbClr val="F3F3F3"/>
        </a:accent3>
        <a:accent4>
          <a:srgbClr val="000000"/>
        </a:accent4>
        <a:accent5>
          <a:srgbClr val="E2F4FF"/>
        </a:accent5>
        <a:accent6>
          <a:srgbClr val="A1A1A1"/>
        </a:accent6>
        <a:hlink>
          <a:srgbClr val="7200E4"/>
        </a:hlink>
        <a:folHlink>
          <a:srgbClr val="003399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Digital Dots</Template>
  <TotalTime>75</TotalTime>
  <Words>308</Words>
  <Application>Microsoft Office PowerPoint</Application>
  <PresentationFormat>Předvádění na obrazovce (4:3)</PresentationFormat>
  <Paragraphs>39</Paragraphs>
  <Slides>7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7</vt:i4>
      </vt:variant>
    </vt:vector>
  </HeadingPairs>
  <TitlesOfParts>
    <vt:vector size="8" baseType="lpstr">
      <vt:lpstr>Body</vt:lpstr>
      <vt:lpstr>Prezentace aplikace PowerPoint</vt:lpstr>
      <vt:lpstr>Anotace</vt:lpstr>
      <vt:lpstr>Oddělování složek směsí III.</vt:lpstr>
      <vt:lpstr>Oddělování složek směsí III.</vt:lpstr>
      <vt:lpstr>Chromatografie</vt:lpstr>
      <vt:lpstr>Chromatografie</vt:lpstr>
      <vt:lpstr>Použité zdroje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root</dc:creator>
  <cp:lastModifiedBy>jitka</cp:lastModifiedBy>
  <cp:revision>9</cp:revision>
  <dcterms:created xsi:type="dcterms:W3CDTF">2013-02-26T21:05:48Z</dcterms:created>
  <dcterms:modified xsi:type="dcterms:W3CDTF">2013-05-18T16:53:48Z</dcterms:modified>
</cp:coreProperties>
</file>