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65" r:id="rId2"/>
    <p:sldId id="264" r:id="rId3"/>
    <p:sldId id="256" r:id="rId4"/>
    <p:sldId id="257" r:id="rId5"/>
    <p:sldId id="260" r:id="rId6"/>
    <p:sldId id="261" r:id="rId7"/>
    <p:sldId id="262" r:id="rId8"/>
    <p:sldId id="263" r:id="rId9"/>
    <p:sldId id="258" r:id="rId10"/>
    <p:sldId id="27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87535" autoAdjust="0"/>
  </p:normalViewPr>
  <p:slideViewPr>
    <p:cSldViewPr>
      <p:cViewPr>
        <p:scale>
          <a:sx n="80" d="100"/>
          <a:sy n="80" d="100"/>
        </p:scale>
        <p:origin x="-132" y="5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délka, délkové měřidlo, s jednotkami délky a jejich převody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2FEF6-4BB4-47A6-8370-992AF6E472E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7F32B4-F92D-45FE-8A3C-D4C16D5D26DA}">
      <dgm:prSet phldrT="[Text]"/>
      <dgm:spPr/>
      <dgm:t>
        <a:bodyPr/>
        <a:lstStyle/>
        <a:p>
          <a:r>
            <a:rPr lang="cs-CZ" dirty="0" smtClean="0"/>
            <a:t>Pravítko</a:t>
          </a:r>
          <a:endParaRPr lang="cs-CZ" dirty="0"/>
        </a:p>
      </dgm:t>
    </dgm:pt>
    <dgm:pt modelId="{F1602B33-45E4-423F-AD4F-423A36AD23BD}" type="parTrans" cxnId="{EF382243-ADB6-4E6E-96E8-F0C8BF14AB86}">
      <dgm:prSet/>
      <dgm:spPr/>
      <dgm:t>
        <a:bodyPr/>
        <a:lstStyle/>
        <a:p>
          <a:endParaRPr lang="cs-CZ"/>
        </a:p>
      </dgm:t>
    </dgm:pt>
    <dgm:pt modelId="{609D4111-CD23-4F45-88D7-6555A20384A7}" type="sibTrans" cxnId="{EF382243-ADB6-4E6E-96E8-F0C8BF14AB86}">
      <dgm:prSet/>
      <dgm:spPr/>
      <dgm:t>
        <a:bodyPr/>
        <a:lstStyle/>
        <a:p>
          <a:endParaRPr lang="cs-CZ"/>
        </a:p>
      </dgm:t>
    </dgm:pt>
    <dgm:pt modelId="{2906F9DF-F17F-4ABE-8F0F-97F4525BAE6E}">
      <dgm:prSet phldrT="[Text]"/>
      <dgm:spPr/>
      <dgm:t>
        <a:bodyPr/>
        <a:lstStyle/>
        <a:p>
          <a:r>
            <a:rPr lang="cs-CZ" dirty="0" smtClean="0"/>
            <a:t>Skládací metr</a:t>
          </a:r>
          <a:endParaRPr lang="cs-CZ" dirty="0"/>
        </a:p>
      </dgm:t>
    </dgm:pt>
    <dgm:pt modelId="{D6CDCD87-1565-44BF-8B0B-2690181B59C9}" type="parTrans" cxnId="{11C15B17-93D7-4CF6-A657-D834BA9E50CF}">
      <dgm:prSet/>
      <dgm:spPr/>
      <dgm:t>
        <a:bodyPr/>
        <a:lstStyle/>
        <a:p>
          <a:endParaRPr lang="cs-CZ"/>
        </a:p>
      </dgm:t>
    </dgm:pt>
    <dgm:pt modelId="{0BB16218-51A1-4F3F-94A9-EDBA316B9A7C}" type="sibTrans" cxnId="{11C15B17-93D7-4CF6-A657-D834BA9E50CF}">
      <dgm:prSet/>
      <dgm:spPr/>
      <dgm:t>
        <a:bodyPr/>
        <a:lstStyle/>
        <a:p>
          <a:endParaRPr lang="cs-CZ"/>
        </a:p>
      </dgm:t>
    </dgm:pt>
    <dgm:pt modelId="{69670CF2-D124-4B90-8130-3B1EE60C71B7}">
      <dgm:prSet phldrT="[Text]"/>
      <dgm:spPr/>
      <dgm:t>
        <a:bodyPr/>
        <a:lstStyle/>
        <a:p>
          <a:r>
            <a:rPr lang="cs-CZ" dirty="0" smtClean="0"/>
            <a:t>Krejčovský metr</a:t>
          </a:r>
          <a:endParaRPr lang="cs-CZ" dirty="0"/>
        </a:p>
      </dgm:t>
    </dgm:pt>
    <dgm:pt modelId="{CFF9458A-3616-4267-810A-CC828AAEB8B5}" type="parTrans" cxnId="{C4EEE62A-551D-430A-AA93-E0602B5905E5}">
      <dgm:prSet/>
      <dgm:spPr/>
      <dgm:t>
        <a:bodyPr/>
        <a:lstStyle/>
        <a:p>
          <a:endParaRPr lang="cs-CZ"/>
        </a:p>
      </dgm:t>
    </dgm:pt>
    <dgm:pt modelId="{FEA23D14-01BB-4B2D-B6BF-806332ACD43C}" type="sibTrans" cxnId="{C4EEE62A-551D-430A-AA93-E0602B5905E5}">
      <dgm:prSet/>
      <dgm:spPr/>
      <dgm:t>
        <a:bodyPr/>
        <a:lstStyle/>
        <a:p>
          <a:endParaRPr lang="cs-CZ"/>
        </a:p>
      </dgm:t>
    </dgm:pt>
    <dgm:pt modelId="{33B4E290-4A64-431A-A857-C068C80E5AA5}">
      <dgm:prSet phldrT="[Text]"/>
      <dgm:spPr/>
      <dgm:t>
        <a:bodyPr/>
        <a:lstStyle/>
        <a:p>
          <a:r>
            <a:rPr lang="cs-CZ" dirty="0" smtClean="0"/>
            <a:t>Pásmo</a:t>
          </a:r>
          <a:endParaRPr lang="cs-CZ" dirty="0"/>
        </a:p>
      </dgm:t>
    </dgm:pt>
    <dgm:pt modelId="{D6E1DBD3-F725-4CA1-9D8F-CF13D73BA881}" type="parTrans" cxnId="{290A7F70-34B1-4E35-8C90-E3EB9FC9AD94}">
      <dgm:prSet/>
      <dgm:spPr/>
      <dgm:t>
        <a:bodyPr/>
        <a:lstStyle/>
        <a:p>
          <a:endParaRPr lang="cs-CZ"/>
        </a:p>
      </dgm:t>
    </dgm:pt>
    <dgm:pt modelId="{258773F4-C76D-4DC9-BA39-67A4D381AAAC}" type="sibTrans" cxnId="{290A7F70-34B1-4E35-8C90-E3EB9FC9AD94}">
      <dgm:prSet/>
      <dgm:spPr/>
      <dgm:t>
        <a:bodyPr/>
        <a:lstStyle/>
        <a:p>
          <a:endParaRPr lang="cs-CZ"/>
        </a:p>
      </dgm:t>
    </dgm:pt>
    <dgm:pt modelId="{49DFA691-42C1-487D-945F-1FFC78BECAF9}" type="pres">
      <dgm:prSet presAssocID="{6632FEF6-4BB4-47A6-8370-992AF6E472E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AB0F2E-879C-46D9-9BA6-4D3FD4E01BA9}" type="pres">
      <dgm:prSet presAssocID="{BA7F32B4-F92D-45FE-8A3C-D4C16D5D26DA}" presName="parentLin" presStyleCnt="0"/>
      <dgm:spPr/>
    </dgm:pt>
    <dgm:pt modelId="{6E1F763E-8205-4E77-95CD-BE8951D94617}" type="pres">
      <dgm:prSet presAssocID="{BA7F32B4-F92D-45FE-8A3C-D4C16D5D26D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9D5F1C-8AA2-4D08-A09A-C4F6876A17FC}" type="pres">
      <dgm:prSet presAssocID="{BA7F32B4-F92D-45FE-8A3C-D4C16D5D26D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44019-CECE-4E0B-ACAE-6793DEAEEA76}" type="pres">
      <dgm:prSet presAssocID="{BA7F32B4-F92D-45FE-8A3C-D4C16D5D26DA}" presName="negativeSpace" presStyleCnt="0"/>
      <dgm:spPr/>
    </dgm:pt>
    <dgm:pt modelId="{84924312-6BCB-4431-BD4B-0D0E6FFA8D13}" type="pres">
      <dgm:prSet presAssocID="{BA7F32B4-F92D-45FE-8A3C-D4C16D5D26DA}" presName="childText" presStyleLbl="conFgAcc1" presStyleIdx="0" presStyleCnt="4">
        <dgm:presLayoutVars>
          <dgm:bulletEnabled val="1"/>
        </dgm:presLayoutVars>
      </dgm:prSet>
      <dgm:spPr/>
    </dgm:pt>
    <dgm:pt modelId="{CFFD24FE-EC1E-4258-A5E1-5DE831D09C54}" type="pres">
      <dgm:prSet presAssocID="{609D4111-CD23-4F45-88D7-6555A20384A7}" presName="spaceBetweenRectangles" presStyleCnt="0"/>
      <dgm:spPr/>
    </dgm:pt>
    <dgm:pt modelId="{806FA3D0-AE0E-4559-9653-DD83B3F1D442}" type="pres">
      <dgm:prSet presAssocID="{2906F9DF-F17F-4ABE-8F0F-97F4525BAE6E}" presName="parentLin" presStyleCnt="0"/>
      <dgm:spPr/>
    </dgm:pt>
    <dgm:pt modelId="{47D87E86-990C-4C79-9762-C63C3FBB6526}" type="pres">
      <dgm:prSet presAssocID="{2906F9DF-F17F-4ABE-8F0F-97F4525BAE6E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D610F34-B4CF-4B0F-8451-279EFA9822B5}" type="pres">
      <dgm:prSet presAssocID="{2906F9DF-F17F-4ABE-8F0F-97F4525BAE6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CD5C58-147E-4AEE-A73B-92AB997A0951}" type="pres">
      <dgm:prSet presAssocID="{2906F9DF-F17F-4ABE-8F0F-97F4525BAE6E}" presName="negativeSpace" presStyleCnt="0"/>
      <dgm:spPr/>
    </dgm:pt>
    <dgm:pt modelId="{BEB0F7A2-CA46-4F7D-918A-3AF0CAF161B6}" type="pres">
      <dgm:prSet presAssocID="{2906F9DF-F17F-4ABE-8F0F-97F4525BAE6E}" presName="childText" presStyleLbl="conFgAcc1" presStyleIdx="1" presStyleCnt="4">
        <dgm:presLayoutVars>
          <dgm:bulletEnabled val="1"/>
        </dgm:presLayoutVars>
      </dgm:prSet>
      <dgm:spPr/>
    </dgm:pt>
    <dgm:pt modelId="{31F8C692-DD56-40FE-8739-BD42E9D8BE81}" type="pres">
      <dgm:prSet presAssocID="{0BB16218-51A1-4F3F-94A9-EDBA316B9A7C}" presName="spaceBetweenRectangles" presStyleCnt="0"/>
      <dgm:spPr/>
    </dgm:pt>
    <dgm:pt modelId="{38CF50D8-7513-4C14-9D4F-A9C2235A9DD3}" type="pres">
      <dgm:prSet presAssocID="{69670CF2-D124-4B90-8130-3B1EE60C71B7}" presName="parentLin" presStyleCnt="0"/>
      <dgm:spPr/>
    </dgm:pt>
    <dgm:pt modelId="{1CA4D97B-7A73-4CB0-B41E-021AE88451EE}" type="pres">
      <dgm:prSet presAssocID="{69670CF2-D124-4B90-8130-3B1EE60C71B7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92E06D68-6D9F-4717-A517-67FFD823E3EE}" type="pres">
      <dgm:prSet presAssocID="{69670CF2-D124-4B90-8130-3B1EE60C71B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07C674-5C45-4C5D-A4D8-F89475BC974E}" type="pres">
      <dgm:prSet presAssocID="{69670CF2-D124-4B90-8130-3B1EE60C71B7}" presName="negativeSpace" presStyleCnt="0"/>
      <dgm:spPr/>
    </dgm:pt>
    <dgm:pt modelId="{98FEDF26-2CE8-4EBE-9992-C27A9F13E3BA}" type="pres">
      <dgm:prSet presAssocID="{69670CF2-D124-4B90-8130-3B1EE60C71B7}" presName="childText" presStyleLbl="conFgAcc1" presStyleIdx="2" presStyleCnt="4">
        <dgm:presLayoutVars>
          <dgm:bulletEnabled val="1"/>
        </dgm:presLayoutVars>
      </dgm:prSet>
      <dgm:spPr/>
    </dgm:pt>
    <dgm:pt modelId="{CF96F75F-F904-47AB-9BA2-B2C009E1E026}" type="pres">
      <dgm:prSet presAssocID="{FEA23D14-01BB-4B2D-B6BF-806332ACD43C}" presName="spaceBetweenRectangles" presStyleCnt="0"/>
      <dgm:spPr/>
    </dgm:pt>
    <dgm:pt modelId="{814238A6-36A2-4909-923A-AAC8AF96336E}" type="pres">
      <dgm:prSet presAssocID="{33B4E290-4A64-431A-A857-C068C80E5AA5}" presName="parentLin" presStyleCnt="0"/>
      <dgm:spPr/>
    </dgm:pt>
    <dgm:pt modelId="{92463CB2-C41B-43C3-9382-52F5F8B48704}" type="pres">
      <dgm:prSet presAssocID="{33B4E290-4A64-431A-A857-C068C80E5AA5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CDB63A1C-936E-4022-BF3A-D5A0A5AEF420}" type="pres">
      <dgm:prSet presAssocID="{33B4E290-4A64-431A-A857-C068C80E5AA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6B196E-05D5-48BC-8484-50C933F595DF}" type="pres">
      <dgm:prSet presAssocID="{33B4E290-4A64-431A-A857-C068C80E5AA5}" presName="negativeSpace" presStyleCnt="0"/>
      <dgm:spPr/>
    </dgm:pt>
    <dgm:pt modelId="{6DC4CBB6-FD26-4523-9BE8-76ADE518507F}" type="pres">
      <dgm:prSet presAssocID="{33B4E290-4A64-431A-A857-C068C80E5AA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1C15B17-93D7-4CF6-A657-D834BA9E50CF}" srcId="{6632FEF6-4BB4-47A6-8370-992AF6E472E9}" destId="{2906F9DF-F17F-4ABE-8F0F-97F4525BAE6E}" srcOrd="1" destOrd="0" parTransId="{D6CDCD87-1565-44BF-8B0B-2690181B59C9}" sibTransId="{0BB16218-51A1-4F3F-94A9-EDBA316B9A7C}"/>
    <dgm:cxn modelId="{D6FBC623-EE95-43DE-A1F9-10B6FC8097CD}" type="presOf" srcId="{BA7F32B4-F92D-45FE-8A3C-D4C16D5D26DA}" destId="{6E1F763E-8205-4E77-95CD-BE8951D94617}" srcOrd="0" destOrd="0" presId="urn:microsoft.com/office/officeart/2005/8/layout/list1"/>
    <dgm:cxn modelId="{EB890A63-8756-4546-8BD6-3B209CF083EA}" type="presOf" srcId="{33B4E290-4A64-431A-A857-C068C80E5AA5}" destId="{92463CB2-C41B-43C3-9382-52F5F8B48704}" srcOrd="0" destOrd="0" presId="urn:microsoft.com/office/officeart/2005/8/layout/list1"/>
    <dgm:cxn modelId="{A15576CD-175D-4B63-959C-6335154B3B05}" type="presOf" srcId="{69670CF2-D124-4B90-8130-3B1EE60C71B7}" destId="{92E06D68-6D9F-4717-A517-67FFD823E3EE}" srcOrd="1" destOrd="0" presId="urn:microsoft.com/office/officeart/2005/8/layout/list1"/>
    <dgm:cxn modelId="{EA8F8FC7-884D-4C8B-95C8-79F78F9F5A6E}" type="presOf" srcId="{33B4E290-4A64-431A-A857-C068C80E5AA5}" destId="{CDB63A1C-936E-4022-BF3A-D5A0A5AEF420}" srcOrd="1" destOrd="0" presId="urn:microsoft.com/office/officeart/2005/8/layout/list1"/>
    <dgm:cxn modelId="{1852152C-C7FC-4A1A-90AA-320428E54475}" type="presOf" srcId="{69670CF2-D124-4B90-8130-3B1EE60C71B7}" destId="{1CA4D97B-7A73-4CB0-B41E-021AE88451EE}" srcOrd="0" destOrd="0" presId="urn:microsoft.com/office/officeart/2005/8/layout/list1"/>
    <dgm:cxn modelId="{D1CE0E5F-E5F6-482C-83E9-16BEAD04BB90}" type="presOf" srcId="{6632FEF6-4BB4-47A6-8370-992AF6E472E9}" destId="{49DFA691-42C1-487D-945F-1FFC78BECAF9}" srcOrd="0" destOrd="0" presId="urn:microsoft.com/office/officeart/2005/8/layout/list1"/>
    <dgm:cxn modelId="{C4EEE62A-551D-430A-AA93-E0602B5905E5}" srcId="{6632FEF6-4BB4-47A6-8370-992AF6E472E9}" destId="{69670CF2-D124-4B90-8130-3B1EE60C71B7}" srcOrd="2" destOrd="0" parTransId="{CFF9458A-3616-4267-810A-CC828AAEB8B5}" sibTransId="{FEA23D14-01BB-4B2D-B6BF-806332ACD43C}"/>
    <dgm:cxn modelId="{34832567-5469-46F0-B843-44278AA75353}" type="presOf" srcId="{2906F9DF-F17F-4ABE-8F0F-97F4525BAE6E}" destId="{BD610F34-B4CF-4B0F-8451-279EFA9822B5}" srcOrd="1" destOrd="0" presId="urn:microsoft.com/office/officeart/2005/8/layout/list1"/>
    <dgm:cxn modelId="{EF382243-ADB6-4E6E-96E8-F0C8BF14AB86}" srcId="{6632FEF6-4BB4-47A6-8370-992AF6E472E9}" destId="{BA7F32B4-F92D-45FE-8A3C-D4C16D5D26DA}" srcOrd="0" destOrd="0" parTransId="{F1602B33-45E4-423F-AD4F-423A36AD23BD}" sibTransId="{609D4111-CD23-4F45-88D7-6555A20384A7}"/>
    <dgm:cxn modelId="{80331F5E-A979-4AE1-9F05-F3D1467F3D16}" type="presOf" srcId="{BA7F32B4-F92D-45FE-8A3C-D4C16D5D26DA}" destId="{FF9D5F1C-8AA2-4D08-A09A-C4F6876A17FC}" srcOrd="1" destOrd="0" presId="urn:microsoft.com/office/officeart/2005/8/layout/list1"/>
    <dgm:cxn modelId="{290A7F70-34B1-4E35-8C90-E3EB9FC9AD94}" srcId="{6632FEF6-4BB4-47A6-8370-992AF6E472E9}" destId="{33B4E290-4A64-431A-A857-C068C80E5AA5}" srcOrd="3" destOrd="0" parTransId="{D6E1DBD3-F725-4CA1-9D8F-CF13D73BA881}" sibTransId="{258773F4-C76D-4DC9-BA39-67A4D381AAAC}"/>
    <dgm:cxn modelId="{99121DCA-D282-4983-B484-5A11F8A61A40}" type="presOf" srcId="{2906F9DF-F17F-4ABE-8F0F-97F4525BAE6E}" destId="{47D87E86-990C-4C79-9762-C63C3FBB6526}" srcOrd="0" destOrd="0" presId="urn:microsoft.com/office/officeart/2005/8/layout/list1"/>
    <dgm:cxn modelId="{A295655F-5202-48E0-998C-A12B8E94AFF8}" type="presParOf" srcId="{49DFA691-42C1-487D-945F-1FFC78BECAF9}" destId="{95AB0F2E-879C-46D9-9BA6-4D3FD4E01BA9}" srcOrd="0" destOrd="0" presId="urn:microsoft.com/office/officeart/2005/8/layout/list1"/>
    <dgm:cxn modelId="{2E8AAB95-0E51-4B03-BB3D-A3E6EB55581C}" type="presParOf" srcId="{95AB0F2E-879C-46D9-9BA6-4D3FD4E01BA9}" destId="{6E1F763E-8205-4E77-95CD-BE8951D94617}" srcOrd="0" destOrd="0" presId="urn:microsoft.com/office/officeart/2005/8/layout/list1"/>
    <dgm:cxn modelId="{F755C026-86E8-4200-9CA4-FF330EF53EB2}" type="presParOf" srcId="{95AB0F2E-879C-46D9-9BA6-4D3FD4E01BA9}" destId="{FF9D5F1C-8AA2-4D08-A09A-C4F6876A17FC}" srcOrd="1" destOrd="0" presId="urn:microsoft.com/office/officeart/2005/8/layout/list1"/>
    <dgm:cxn modelId="{19810C8B-2E4B-476F-8FC0-70E4034D919E}" type="presParOf" srcId="{49DFA691-42C1-487D-945F-1FFC78BECAF9}" destId="{0E944019-CECE-4E0B-ACAE-6793DEAEEA76}" srcOrd="1" destOrd="0" presId="urn:microsoft.com/office/officeart/2005/8/layout/list1"/>
    <dgm:cxn modelId="{8C8E30EC-3E29-4A9E-819A-671AF7DF979E}" type="presParOf" srcId="{49DFA691-42C1-487D-945F-1FFC78BECAF9}" destId="{84924312-6BCB-4431-BD4B-0D0E6FFA8D13}" srcOrd="2" destOrd="0" presId="urn:microsoft.com/office/officeart/2005/8/layout/list1"/>
    <dgm:cxn modelId="{02589F20-E59E-4FF4-B03D-4636CC912F27}" type="presParOf" srcId="{49DFA691-42C1-487D-945F-1FFC78BECAF9}" destId="{CFFD24FE-EC1E-4258-A5E1-5DE831D09C54}" srcOrd="3" destOrd="0" presId="urn:microsoft.com/office/officeart/2005/8/layout/list1"/>
    <dgm:cxn modelId="{5F1D4993-9B34-4A99-A608-407DE61D91D3}" type="presParOf" srcId="{49DFA691-42C1-487D-945F-1FFC78BECAF9}" destId="{806FA3D0-AE0E-4559-9653-DD83B3F1D442}" srcOrd="4" destOrd="0" presId="urn:microsoft.com/office/officeart/2005/8/layout/list1"/>
    <dgm:cxn modelId="{93413FCA-86F7-4FDE-8715-52D6E4394DF8}" type="presParOf" srcId="{806FA3D0-AE0E-4559-9653-DD83B3F1D442}" destId="{47D87E86-990C-4C79-9762-C63C3FBB6526}" srcOrd="0" destOrd="0" presId="urn:microsoft.com/office/officeart/2005/8/layout/list1"/>
    <dgm:cxn modelId="{A0006AEF-0610-4903-B267-AA98246C1B21}" type="presParOf" srcId="{806FA3D0-AE0E-4559-9653-DD83B3F1D442}" destId="{BD610F34-B4CF-4B0F-8451-279EFA9822B5}" srcOrd="1" destOrd="0" presId="urn:microsoft.com/office/officeart/2005/8/layout/list1"/>
    <dgm:cxn modelId="{E3A2A637-9A8A-4F66-BD29-0B0647B19EFE}" type="presParOf" srcId="{49DFA691-42C1-487D-945F-1FFC78BECAF9}" destId="{4DCD5C58-147E-4AEE-A73B-92AB997A0951}" srcOrd="5" destOrd="0" presId="urn:microsoft.com/office/officeart/2005/8/layout/list1"/>
    <dgm:cxn modelId="{8B9EE661-A113-4C4B-A8E2-0485DC7E348D}" type="presParOf" srcId="{49DFA691-42C1-487D-945F-1FFC78BECAF9}" destId="{BEB0F7A2-CA46-4F7D-918A-3AF0CAF161B6}" srcOrd="6" destOrd="0" presId="urn:microsoft.com/office/officeart/2005/8/layout/list1"/>
    <dgm:cxn modelId="{22FF7CEE-331E-4FBE-8758-F1C609BD31D1}" type="presParOf" srcId="{49DFA691-42C1-487D-945F-1FFC78BECAF9}" destId="{31F8C692-DD56-40FE-8739-BD42E9D8BE81}" srcOrd="7" destOrd="0" presId="urn:microsoft.com/office/officeart/2005/8/layout/list1"/>
    <dgm:cxn modelId="{E13894B8-2DBF-4566-85D0-FA9A13148E0E}" type="presParOf" srcId="{49DFA691-42C1-487D-945F-1FFC78BECAF9}" destId="{38CF50D8-7513-4C14-9D4F-A9C2235A9DD3}" srcOrd="8" destOrd="0" presId="urn:microsoft.com/office/officeart/2005/8/layout/list1"/>
    <dgm:cxn modelId="{5D66EFFF-E0DD-4352-B9D5-96AAD5B71493}" type="presParOf" srcId="{38CF50D8-7513-4C14-9D4F-A9C2235A9DD3}" destId="{1CA4D97B-7A73-4CB0-B41E-021AE88451EE}" srcOrd="0" destOrd="0" presId="urn:microsoft.com/office/officeart/2005/8/layout/list1"/>
    <dgm:cxn modelId="{EE2905CB-4DFE-496E-965B-B80FAEC9E337}" type="presParOf" srcId="{38CF50D8-7513-4C14-9D4F-A9C2235A9DD3}" destId="{92E06D68-6D9F-4717-A517-67FFD823E3EE}" srcOrd="1" destOrd="0" presId="urn:microsoft.com/office/officeart/2005/8/layout/list1"/>
    <dgm:cxn modelId="{44572DF8-5344-4956-8E29-B8CA8F611BFD}" type="presParOf" srcId="{49DFA691-42C1-487D-945F-1FFC78BECAF9}" destId="{8607C674-5C45-4C5D-A4D8-F89475BC974E}" srcOrd="9" destOrd="0" presId="urn:microsoft.com/office/officeart/2005/8/layout/list1"/>
    <dgm:cxn modelId="{7C378ACB-BB8E-4192-AC9D-C4738275BB80}" type="presParOf" srcId="{49DFA691-42C1-487D-945F-1FFC78BECAF9}" destId="{98FEDF26-2CE8-4EBE-9992-C27A9F13E3BA}" srcOrd="10" destOrd="0" presId="urn:microsoft.com/office/officeart/2005/8/layout/list1"/>
    <dgm:cxn modelId="{6396C069-E1EB-420A-A328-EC55D7D7F5B2}" type="presParOf" srcId="{49DFA691-42C1-487D-945F-1FFC78BECAF9}" destId="{CF96F75F-F904-47AB-9BA2-B2C009E1E026}" srcOrd="11" destOrd="0" presId="urn:microsoft.com/office/officeart/2005/8/layout/list1"/>
    <dgm:cxn modelId="{34AC5B6F-BF98-4041-9D7C-EEB64B6BB262}" type="presParOf" srcId="{49DFA691-42C1-487D-945F-1FFC78BECAF9}" destId="{814238A6-36A2-4909-923A-AAC8AF96336E}" srcOrd="12" destOrd="0" presId="urn:microsoft.com/office/officeart/2005/8/layout/list1"/>
    <dgm:cxn modelId="{3C9ACABC-074A-48DD-81B2-029C96CF6F56}" type="presParOf" srcId="{814238A6-36A2-4909-923A-AAC8AF96336E}" destId="{92463CB2-C41B-43C3-9382-52F5F8B48704}" srcOrd="0" destOrd="0" presId="urn:microsoft.com/office/officeart/2005/8/layout/list1"/>
    <dgm:cxn modelId="{3970D22D-87A0-4CA2-AFB3-51EB90338607}" type="presParOf" srcId="{814238A6-36A2-4909-923A-AAC8AF96336E}" destId="{CDB63A1C-936E-4022-BF3A-D5A0A5AEF420}" srcOrd="1" destOrd="0" presId="urn:microsoft.com/office/officeart/2005/8/layout/list1"/>
    <dgm:cxn modelId="{2747AF32-70AF-47A1-984B-527835A60E1A}" type="presParOf" srcId="{49DFA691-42C1-487D-945F-1FFC78BECAF9}" destId="{6C6B196E-05D5-48BC-8484-50C933F595DF}" srcOrd="13" destOrd="0" presId="urn:microsoft.com/office/officeart/2005/8/layout/list1"/>
    <dgm:cxn modelId="{149482B4-42BA-4AA7-9672-2F73399E6C09}" type="presParOf" srcId="{49DFA691-42C1-487D-945F-1FFC78BECAF9}" destId="{6DC4CBB6-FD26-4523-9BE8-76ADE518507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B18C42-41F2-4735-9187-3484A8A58C73}">
      <dgm:prSet phldrT="[Text]"/>
      <dgm:spPr/>
      <dgm:t>
        <a:bodyPr/>
        <a:lstStyle/>
        <a:p>
          <a:r>
            <a:rPr lang="cs-CZ" dirty="0" smtClean="0"/>
            <a:t>metr (značka m)</a:t>
          </a:r>
          <a:endParaRPr lang="cs-CZ" dirty="0"/>
        </a:p>
      </dgm:t>
    </dgm:pt>
    <dgm:pt modelId="{FF3C7071-2DE6-450D-AD3F-837197A5B5F1}" type="parTrans" cxnId="{87553859-ED73-47E6-91F7-1994D4517B8F}">
      <dgm:prSet/>
      <dgm:spPr/>
      <dgm:t>
        <a:bodyPr/>
        <a:lstStyle/>
        <a:p>
          <a:endParaRPr lang="cs-CZ"/>
        </a:p>
      </dgm:t>
    </dgm:pt>
    <dgm:pt modelId="{673D4C53-821F-4046-A4BA-61AA81C850B2}" type="sibTrans" cxnId="{87553859-ED73-47E6-91F7-1994D4517B8F}">
      <dgm:prSet/>
      <dgm:spPr/>
      <dgm:t>
        <a:bodyPr/>
        <a:lstStyle/>
        <a:p>
          <a:endParaRPr lang="cs-CZ"/>
        </a:p>
      </dgm:t>
    </dgm:pt>
    <dgm:pt modelId="{9852289E-2826-4DB0-8FA6-6DCFBBBCB2A6}">
      <dgm:prSet phldrT="[Text]"/>
      <dgm:spPr/>
      <dgm:t>
        <a:bodyPr/>
        <a:lstStyle/>
        <a:p>
          <a:r>
            <a:rPr lang="cs-CZ" dirty="0" smtClean="0"/>
            <a:t>decimetr ( značka dm )</a:t>
          </a:r>
          <a:endParaRPr lang="cs-CZ" dirty="0"/>
        </a:p>
      </dgm:t>
    </dgm:pt>
    <dgm:pt modelId="{FD0F80A4-C127-4943-807C-0EAB3798D99F}" type="parTrans" cxnId="{6792FA39-4AC0-478B-985A-9ECBD0237181}">
      <dgm:prSet/>
      <dgm:spPr/>
      <dgm:t>
        <a:bodyPr/>
        <a:lstStyle/>
        <a:p>
          <a:endParaRPr lang="cs-CZ"/>
        </a:p>
      </dgm:t>
    </dgm:pt>
    <dgm:pt modelId="{E7F0DEE7-6381-49CB-BF6E-95439B063FAB}" type="sibTrans" cxnId="{6792FA39-4AC0-478B-985A-9ECBD0237181}">
      <dgm:prSet/>
      <dgm:spPr/>
      <dgm:t>
        <a:bodyPr/>
        <a:lstStyle/>
        <a:p>
          <a:endParaRPr lang="cs-CZ"/>
        </a:p>
      </dgm:t>
    </dgm:pt>
    <dgm:pt modelId="{69176CB0-6C20-4C3D-8F6D-BFBEB61A8275}">
      <dgm:prSet phldrT="[Text]"/>
      <dgm:spPr/>
      <dgm:t>
        <a:bodyPr/>
        <a:lstStyle/>
        <a:p>
          <a:r>
            <a:rPr lang="cs-CZ" dirty="0" smtClean="0"/>
            <a:t>centimetr ( značka  cm )</a:t>
          </a:r>
          <a:endParaRPr lang="cs-CZ" dirty="0"/>
        </a:p>
      </dgm:t>
    </dgm:pt>
    <dgm:pt modelId="{06098FA1-BC92-4C61-911D-162284A3EE97}" type="parTrans" cxnId="{6DCF39F3-A57A-4AA7-8B6A-FD1523639210}">
      <dgm:prSet/>
      <dgm:spPr/>
      <dgm:t>
        <a:bodyPr/>
        <a:lstStyle/>
        <a:p>
          <a:endParaRPr lang="cs-CZ"/>
        </a:p>
      </dgm:t>
    </dgm:pt>
    <dgm:pt modelId="{7FC42832-4AAE-4470-9FD7-A748E0320960}" type="sibTrans" cxnId="{6DCF39F3-A57A-4AA7-8B6A-FD1523639210}">
      <dgm:prSet/>
      <dgm:spPr/>
      <dgm:t>
        <a:bodyPr/>
        <a:lstStyle/>
        <a:p>
          <a:endParaRPr lang="cs-CZ"/>
        </a:p>
      </dgm:t>
    </dgm:pt>
    <dgm:pt modelId="{71EC19A4-EDE5-479C-AEDE-0B1DC88E12EC}">
      <dgm:prSet phldrT="[Text]"/>
      <dgm:spPr/>
      <dgm:t>
        <a:bodyPr/>
        <a:lstStyle/>
        <a:p>
          <a:r>
            <a:rPr lang="cs-CZ" dirty="0" smtClean="0"/>
            <a:t>milimetr ( značka  mm )</a:t>
          </a:r>
          <a:endParaRPr lang="cs-CZ" dirty="0"/>
        </a:p>
      </dgm:t>
    </dgm:pt>
    <dgm:pt modelId="{B6B58D5C-BA41-497D-990B-64E59956C726}" type="parTrans" cxnId="{166F07C0-59A1-4A8F-990A-5FFD5CED4285}">
      <dgm:prSet/>
      <dgm:spPr/>
      <dgm:t>
        <a:bodyPr/>
        <a:lstStyle/>
        <a:p>
          <a:endParaRPr lang="cs-CZ"/>
        </a:p>
      </dgm:t>
    </dgm:pt>
    <dgm:pt modelId="{60DB7475-8141-4810-AE72-F281A22E4CC5}" type="sibTrans" cxnId="{166F07C0-59A1-4A8F-990A-5FFD5CED4285}">
      <dgm:prSet/>
      <dgm:spPr/>
      <dgm:t>
        <a:bodyPr/>
        <a:lstStyle/>
        <a:p>
          <a:endParaRPr lang="cs-CZ"/>
        </a:p>
      </dgm:t>
    </dgm:pt>
    <dgm:pt modelId="{9A1BAA93-069F-4A9A-A21C-134454653E68}">
      <dgm:prSet phldrT="[Text]"/>
      <dgm:spPr/>
      <dgm:t>
        <a:bodyPr/>
        <a:lstStyle/>
        <a:p>
          <a:r>
            <a:rPr lang="cs-CZ" dirty="0" smtClean="0"/>
            <a:t>kilometr  ( značka  km)</a:t>
          </a:r>
          <a:endParaRPr lang="cs-CZ" dirty="0"/>
        </a:p>
      </dgm:t>
    </dgm:pt>
    <dgm:pt modelId="{BE52D1BD-DBED-441E-A6E4-61CA3D67D674}" type="parTrans" cxnId="{64EA62EC-BDEB-4DA3-A7BC-536B87F0BD3E}">
      <dgm:prSet/>
      <dgm:spPr/>
      <dgm:t>
        <a:bodyPr/>
        <a:lstStyle/>
        <a:p>
          <a:endParaRPr lang="cs-CZ"/>
        </a:p>
      </dgm:t>
    </dgm:pt>
    <dgm:pt modelId="{E3468302-3177-4AAD-A6F4-370C921191E1}" type="sibTrans" cxnId="{64EA62EC-BDEB-4DA3-A7BC-536B87F0BD3E}">
      <dgm:prSet/>
      <dgm:spPr/>
      <dgm:t>
        <a:bodyPr/>
        <a:lstStyle/>
        <a:p>
          <a:endParaRPr lang="cs-CZ"/>
        </a:p>
      </dgm:t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478C59-2CE6-434F-A892-D0B84190ADF7}" type="pres">
      <dgm:prSet presAssocID="{06B18C42-41F2-4735-9187-3484A8A58C73}" presName="parentLin" presStyleCnt="0"/>
      <dgm:spPr/>
    </dgm:pt>
    <dgm:pt modelId="{A4C56456-C9BE-43EB-A92F-BF7AB4120D4B}" type="pres">
      <dgm:prSet presAssocID="{06B18C42-41F2-4735-9187-3484A8A58C73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5F21F245-577A-4805-B522-39CB04228942}" type="pres">
      <dgm:prSet presAssocID="{06B18C42-41F2-4735-9187-3484A8A58C7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940C2-FB34-4DD1-9D90-B5A43035FE10}" type="pres">
      <dgm:prSet presAssocID="{06B18C42-41F2-4735-9187-3484A8A58C73}" presName="negativeSpace" presStyleCnt="0"/>
      <dgm:spPr/>
    </dgm:pt>
    <dgm:pt modelId="{6330AE51-12FB-4CBD-A811-D57D447D887A}" type="pres">
      <dgm:prSet presAssocID="{06B18C42-41F2-4735-9187-3484A8A58C73}" presName="childText" presStyleLbl="conFgAcc1" presStyleIdx="0" presStyleCnt="5">
        <dgm:presLayoutVars>
          <dgm:bulletEnabled val="1"/>
        </dgm:presLayoutVars>
      </dgm:prSet>
      <dgm:spPr/>
    </dgm:pt>
    <dgm:pt modelId="{1A146788-7F96-4078-A691-0F6E5AAC7756}" type="pres">
      <dgm:prSet presAssocID="{673D4C53-821F-4046-A4BA-61AA81C850B2}" presName="spaceBetweenRectangles" presStyleCnt="0"/>
      <dgm:spPr/>
    </dgm:pt>
    <dgm:pt modelId="{79C47593-6852-432F-906E-FFDF560D2CBE}" type="pres">
      <dgm:prSet presAssocID="{9852289E-2826-4DB0-8FA6-6DCFBBBCB2A6}" presName="parentLin" presStyleCnt="0"/>
      <dgm:spPr/>
    </dgm:pt>
    <dgm:pt modelId="{EC34E8F7-72C0-4622-A99D-7D698B7B41D8}" type="pres">
      <dgm:prSet presAssocID="{9852289E-2826-4DB0-8FA6-6DCFBBBCB2A6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12A5452A-A2EC-4B53-96FB-C1460F60C635}" type="pres">
      <dgm:prSet presAssocID="{9852289E-2826-4DB0-8FA6-6DCFBBBCB2A6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1A0573-BA6D-44F6-A351-0DBCE0CF986B}" type="pres">
      <dgm:prSet presAssocID="{9852289E-2826-4DB0-8FA6-6DCFBBBCB2A6}" presName="negativeSpace" presStyleCnt="0"/>
      <dgm:spPr/>
    </dgm:pt>
    <dgm:pt modelId="{7BBC0CEA-53F6-4ED4-92A2-5F666ED2B290}" type="pres">
      <dgm:prSet presAssocID="{9852289E-2826-4DB0-8FA6-6DCFBBBCB2A6}" presName="childText" presStyleLbl="conFgAcc1" presStyleIdx="1" presStyleCnt="5">
        <dgm:presLayoutVars>
          <dgm:bulletEnabled val="1"/>
        </dgm:presLayoutVars>
      </dgm:prSet>
      <dgm:spPr/>
    </dgm:pt>
    <dgm:pt modelId="{BDB993EA-BF56-4039-8441-71EDA02AEB0F}" type="pres">
      <dgm:prSet presAssocID="{E7F0DEE7-6381-49CB-BF6E-95439B063FAB}" presName="spaceBetweenRectangles" presStyleCnt="0"/>
      <dgm:spPr/>
    </dgm:pt>
    <dgm:pt modelId="{D6F83BFE-DA08-4051-B7DF-544441EA2C7B}" type="pres">
      <dgm:prSet presAssocID="{69176CB0-6C20-4C3D-8F6D-BFBEB61A8275}" presName="parentLin" presStyleCnt="0"/>
      <dgm:spPr/>
    </dgm:pt>
    <dgm:pt modelId="{DA41C10F-BD83-4806-8925-A3961D116450}" type="pres">
      <dgm:prSet presAssocID="{69176CB0-6C20-4C3D-8F6D-BFBEB61A8275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6431A9CC-C234-48D5-8D17-67A3FBD5CEF7}" type="pres">
      <dgm:prSet presAssocID="{69176CB0-6C20-4C3D-8F6D-BFBEB61A8275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A3D6B-6E5D-4CE8-8E96-28DD2636518F}" type="pres">
      <dgm:prSet presAssocID="{69176CB0-6C20-4C3D-8F6D-BFBEB61A8275}" presName="negativeSpace" presStyleCnt="0"/>
      <dgm:spPr/>
    </dgm:pt>
    <dgm:pt modelId="{6B1974AF-9A3D-4191-A76B-218A90F7FA61}" type="pres">
      <dgm:prSet presAssocID="{69176CB0-6C20-4C3D-8F6D-BFBEB61A8275}" presName="childText" presStyleLbl="conFgAcc1" presStyleIdx="2" presStyleCnt="5">
        <dgm:presLayoutVars>
          <dgm:bulletEnabled val="1"/>
        </dgm:presLayoutVars>
      </dgm:prSet>
      <dgm:spPr/>
    </dgm:pt>
    <dgm:pt modelId="{E0767AED-B825-4F94-B481-633211B8BAFD}" type="pres">
      <dgm:prSet presAssocID="{7FC42832-4AAE-4470-9FD7-A748E0320960}" presName="spaceBetweenRectangles" presStyleCnt="0"/>
      <dgm:spPr/>
    </dgm:pt>
    <dgm:pt modelId="{7B3ABDAF-8095-4A35-A3C0-6D01D10E3F27}" type="pres">
      <dgm:prSet presAssocID="{71EC19A4-EDE5-479C-AEDE-0B1DC88E12EC}" presName="parentLin" presStyleCnt="0"/>
      <dgm:spPr/>
    </dgm:pt>
    <dgm:pt modelId="{48C4D998-9D3D-453D-BFA0-00AA42048FED}" type="pres">
      <dgm:prSet presAssocID="{71EC19A4-EDE5-479C-AEDE-0B1DC88E12EC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B212B13B-84B8-424E-8F5B-FB6067F73F0D}" type="pres">
      <dgm:prSet presAssocID="{71EC19A4-EDE5-479C-AEDE-0B1DC88E12EC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9D2045-572C-4A60-9A37-C3A363AA999B}" type="pres">
      <dgm:prSet presAssocID="{71EC19A4-EDE5-479C-AEDE-0B1DC88E12EC}" presName="negativeSpace" presStyleCnt="0"/>
      <dgm:spPr/>
    </dgm:pt>
    <dgm:pt modelId="{ABEAB99E-DAA7-4ACA-B48A-099528635D0E}" type="pres">
      <dgm:prSet presAssocID="{71EC19A4-EDE5-479C-AEDE-0B1DC88E12EC}" presName="childText" presStyleLbl="conFgAcc1" presStyleIdx="3" presStyleCnt="5">
        <dgm:presLayoutVars>
          <dgm:bulletEnabled val="1"/>
        </dgm:presLayoutVars>
      </dgm:prSet>
      <dgm:spPr/>
    </dgm:pt>
    <dgm:pt modelId="{4C020989-A24A-4864-8A27-7784AA6C63EC}" type="pres">
      <dgm:prSet presAssocID="{60DB7475-8141-4810-AE72-F281A22E4CC5}" presName="spaceBetweenRectangles" presStyleCnt="0"/>
      <dgm:spPr/>
    </dgm:pt>
    <dgm:pt modelId="{8F215217-EE7B-495F-9555-976DC73B16E8}" type="pres">
      <dgm:prSet presAssocID="{9A1BAA93-069F-4A9A-A21C-134454653E68}" presName="parentLin" presStyleCnt="0"/>
      <dgm:spPr/>
    </dgm:pt>
    <dgm:pt modelId="{EC394590-13BA-41C3-9A04-5CC6B8F85063}" type="pres">
      <dgm:prSet presAssocID="{9A1BAA93-069F-4A9A-A21C-134454653E68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6FA8FE56-6B34-4F01-8BED-E3532399AECA}" type="pres">
      <dgm:prSet presAssocID="{9A1BAA93-069F-4A9A-A21C-134454653E68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ECD24D-5284-4FFD-8726-D275BD2F4982}" type="pres">
      <dgm:prSet presAssocID="{9A1BAA93-069F-4A9A-A21C-134454653E68}" presName="negativeSpace" presStyleCnt="0"/>
      <dgm:spPr/>
    </dgm:pt>
    <dgm:pt modelId="{DFB43037-2412-4459-80BF-69132A7520E7}" type="pres">
      <dgm:prSet presAssocID="{9A1BAA93-069F-4A9A-A21C-134454653E6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7BABE383-4CE4-4587-AD29-0CAFE1D8775F}" type="presOf" srcId="{69176CB0-6C20-4C3D-8F6D-BFBEB61A8275}" destId="{6431A9CC-C234-48D5-8D17-67A3FBD5CEF7}" srcOrd="1" destOrd="0" presId="urn:microsoft.com/office/officeart/2005/8/layout/list1"/>
    <dgm:cxn modelId="{87553859-ED73-47E6-91F7-1994D4517B8F}" srcId="{54D420D3-F31F-4AE5-80A3-BD559DE7AE0E}" destId="{06B18C42-41F2-4735-9187-3484A8A58C73}" srcOrd="0" destOrd="0" parTransId="{FF3C7071-2DE6-450D-AD3F-837197A5B5F1}" sibTransId="{673D4C53-821F-4046-A4BA-61AA81C850B2}"/>
    <dgm:cxn modelId="{CAA86538-23F2-47F7-BDCE-3792E963423E}" type="presOf" srcId="{06B18C42-41F2-4735-9187-3484A8A58C73}" destId="{5F21F245-577A-4805-B522-39CB04228942}" srcOrd="1" destOrd="0" presId="urn:microsoft.com/office/officeart/2005/8/layout/list1"/>
    <dgm:cxn modelId="{3658DB2C-A297-41D3-B7B3-16A894948A36}" type="presOf" srcId="{06B18C42-41F2-4735-9187-3484A8A58C73}" destId="{A4C56456-C9BE-43EB-A92F-BF7AB4120D4B}" srcOrd="0" destOrd="0" presId="urn:microsoft.com/office/officeart/2005/8/layout/list1"/>
    <dgm:cxn modelId="{EDB44BFB-2D9F-4D5A-A7AC-6302220D3EE4}" type="presOf" srcId="{71EC19A4-EDE5-479C-AEDE-0B1DC88E12EC}" destId="{B212B13B-84B8-424E-8F5B-FB6067F73F0D}" srcOrd="1" destOrd="0" presId="urn:microsoft.com/office/officeart/2005/8/layout/list1"/>
    <dgm:cxn modelId="{BA9ED4E2-F198-4D58-B922-797380D84695}" type="presOf" srcId="{9852289E-2826-4DB0-8FA6-6DCFBBBCB2A6}" destId="{EC34E8F7-72C0-4622-A99D-7D698B7B41D8}" srcOrd="0" destOrd="0" presId="urn:microsoft.com/office/officeart/2005/8/layout/list1"/>
    <dgm:cxn modelId="{64EA62EC-BDEB-4DA3-A7BC-536B87F0BD3E}" srcId="{54D420D3-F31F-4AE5-80A3-BD559DE7AE0E}" destId="{9A1BAA93-069F-4A9A-A21C-134454653E68}" srcOrd="4" destOrd="0" parTransId="{BE52D1BD-DBED-441E-A6E4-61CA3D67D674}" sibTransId="{E3468302-3177-4AAD-A6F4-370C921191E1}"/>
    <dgm:cxn modelId="{6792FA39-4AC0-478B-985A-9ECBD0237181}" srcId="{54D420D3-F31F-4AE5-80A3-BD559DE7AE0E}" destId="{9852289E-2826-4DB0-8FA6-6DCFBBBCB2A6}" srcOrd="1" destOrd="0" parTransId="{FD0F80A4-C127-4943-807C-0EAB3798D99F}" sibTransId="{E7F0DEE7-6381-49CB-BF6E-95439B063FAB}"/>
    <dgm:cxn modelId="{5F073BCF-5D2A-4700-B1C7-C0026E3266A6}" type="presOf" srcId="{9A1BAA93-069F-4A9A-A21C-134454653E68}" destId="{EC394590-13BA-41C3-9A04-5CC6B8F85063}" srcOrd="0" destOrd="0" presId="urn:microsoft.com/office/officeart/2005/8/layout/list1"/>
    <dgm:cxn modelId="{FC3273D3-22B0-4FB6-AB90-FB129E02F0E7}" type="presOf" srcId="{69176CB0-6C20-4C3D-8F6D-BFBEB61A8275}" destId="{DA41C10F-BD83-4806-8925-A3961D116450}" srcOrd="0" destOrd="0" presId="urn:microsoft.com/office/officeart/2005/8/layout/list1"/>
    <dgm:cxn modelId="{166F07C0-59A1-4A8F-990A-5FFD5CED4285}" srcId="{54D420D3-F31F-4AE5-80A3-BD559DE7AE0E}" destId="{71EC19A4-EDE5-479C-AEDE-0B1DC88E12EC}" srcOrd="3" destOrd="0" parTransId="{B6B58D5C-BA41-497D-990B-64E59956C726}" sibTransId="{60DB7475-8141-4810-AE72-F281A22E4CC5}"/>
    <dgm:cxn modelId="{AE3479DB-F59D-4854-96B0-436348D3C2B6}" type="presOf" srcId="{9A1BAA93-069F-4A9A-A21C-134454653E68}" destId="{6FA8FE56-6B34-4F01-8BED-E3532399AECA}" srcOrd="1" destOrd="0" presId="urn:microsoft.com/office/officeart/2005/8/layout/list1"/>
    <dgm:cxn modelId="{6DCF39F3-A57A-4AA7-8B6A-FD1523639210}" srcId="{54D420D3-F31F-4AE5-80A3-BD559DE7AE0E}" destId="{69176CB0-6C20-4C3D-8F6D-BFBEB61A8275}" srcOrd="2" destOrd="0" parTransId="{06098FA1-BC92-4C61-911D-162284A3EE97}" sibTransId="{7FC42832-4AAE-4470-9FD7-A748E0320960}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E0BB6B97-33BB-4211-A562-0D0CAC56CAC1}" type="presOf" srcId="{9852289E-2826-4DB0-8FA6-6DCFBBBCB2A6}" destId="{12A5452A-A2EC-4B53-96FB-C1460F60C635}" srcOrd="1" destOrd="0" presId="urn:microsoft.com/office/officeart/2005/8/layout/list1"/>
    <dgm:cxn modelId="{16AB784D-F5CA-4955-9E1F-271F0E69A5FE}" type="presOf" srcId="{71EC19A4-EDE5-479C-AEDE-0B1DC88E12EC}" destId="{48C4D998-9D3D-453D-BFA0-00AA42048FED}" srcOrd="0" destOrd="0" presId="urn:microsoft.com/office/officeart/2005/8/layout/list1"/>
    <dgm:cxn modelId="{1CAF987B-B661-48A0-9275-661A2F7B5E78}" type="presParOf" srcId="{6A494AC4-0F39-46D2-94D9-CFBB4ABBAD29}" destId="{5B478C59-2CE6-434F-A892-D0B84190ADF7}" srcOrd="0" destOrd="0" presId="urn:microsoft.com/office/officeart/2005/8/layout/list1"/>
    <dgm:cxn modelId="{078D0D4A-22A1-4A6E-A475-75EB8C71C4D3}" type="presParOf" srcId="{5B478C59-2CE6-434F-A892-D0B84190ADF7}" destId="{A4C56456-C9BE-43EB-A92F-BF7AB4120D4B}" srcOrd="0" destOrd="0" presId="urn:microsoft.com/office/officeart/2005/8/layout/list1"/>
    <dgm:cxn modelId="{3E60B166-D9D5-402B-A708-E633187EA756}" type="presParOf" srcId="{5B478C59-2CE6-434F-A892-D0B84190ADF7}" destId="{5F21F245-577A-4805-B522-39CB04228942}" srcOrd="1" destOrd="0" presId="urn:microsoft.com/office/officeart/2005/8/layout/list1"/>
    <dgm:cxn modelId="{21A7D5F1-5C89-492A-AF95-3EC005273568}" type="presParOf" srcId="{6A494AC4-0F39-46D2-94D9-CFBB4ABBAD29}" destId="{198940C2-FB34-4DD1-9D90-B5A43035FE10}" srcOrd="1" destOrd="0" presId="urn:microsoft.com/office/officeart/2005/8/layout/list1"/>
    <dgm:cxn modelId="{AF114645-009E-4A08-9CDE-0D4CDD7EA462}" type="presParOf" srcId="{6A494AC4-0F39-46D2-94D9-CFBB4ABBAD29}" destId="{6330AE51-12FB-4CBD-A811-D57D447D887A}" srcOrd="2" destOrd="0" presId="urn:microsoft.com/office/officeart/2005/8/layout/list1"/>
    <dgm:cxn modelId="{BCA524D5-BB0C-423F-BF26-AFCC6A68F684}" type="presParOf" srcId="{6A494AC4-0F39-46D2-94D9-CFBB4ABBAD29}" destId="{1A146788-7F96-4078-A691-0F6E5AAC7756}" srcOrd="3" destOrd="0" presId="urn:microsoft.com/office/officeart/2005/8/layout/list1"/>
    <dgm:cxn modelId="{DCD1C6C7-E412-4B8B-B1BA-E6E7ED7A095C}" type="presParOf" srcId="{6A494AC4-0F39-46D2-94D9-CFBB4ABBAD29}" destId="{79C47593-6852-432F-906E-FFDF560D2CBE}" srcOrd="4" destOrd="0" presId="urn:microsoft.com/office/officeart/2005/8/layout/list1"/>
    <dgm:cxn modelId="{785A280F-1588-4435-879C-4E01E01BA45A}" type="presParOf" srcId="{79C47593-6852-432F-906E-FFDF560D2CBE}" destId="{EC34E8F7-72C0-4622-A99D-7D698B7B41D8}" srcOrd="0" destOrd="0" presId="urn:microsoft.com/office/officeart/2005/8/layout/list1"/>
    <dgm:cxn modelId="{F0904966-476F-499F-A10A-717BAFBD9ADC}" type="presParOf" srcId="{79C47593-6852-432F-906E-FFDF560D2CBE}" destId="{12A5452A-A2EC-4B53-96FB-C1460F60C635}" srcOrd="1" destOrd="0" presId="urn:microsoft.com/office/officeart/2005/8/layout/list1"/>
    <dgm:cxn modelId="{F39F0D56-948C-4488-8B5F-D660EAF4D0DA}" type="presParOf" srcId="{6A494AC4-0F39-46D2-94D9-CFBB4ABBAD29}" destId="{6A1A0573-BA6D-44F6-A351-0DBCE0CF986B}" srcOrd="5" destOrd="0" presId="urn:microsoft.com/office/officeart/2005/8/layout/list1"/>
    <dgm:cxn modelId="{28FD4CF0-3036-4E63-9B05-7238B8303552}" type="presParOf" srcId="{6A494AC4-0F39-46D2-94D9-CFBB4ABBAD29}" destId="{7BBC0CEA-53F6-4ED4-92A2-5F666ED2B290}" srcOrd="6" destOrd="0" presId="urn:microsoft.com/office/officeart/2005/8/layout/list1"/>
    <dgm:cxn modelId="{60DDF9E0-14FD-416F-B0AE-1398B26685B6}" type="presParOf" srcId="{6A494AC4-0F39-46D2-94D9-CFBB4ABBAD29}" destId="{BDB993EA-BF56-4039-8441-71EDA02AEB0F}" srcOrd="7" destOrd="0" presId="urn:microsoft.com/office/officeart/2005/8/layout/list1"/>
    <dgm:cxn modelId="{42DB8AAC-08A9-433A-A112-A8A121713698}" type="presParOf" srcId="{6A494AC4-0F39-46D2-94D9-CFBB4ABBAD29}" destId="{D6F83BFE-DA08-4051-B7DF-544441EA2C7B}" srcOrd="8" destOrd="0" presId="urn:microsoft.com/office/officeart/2005/8/layout/list1"/>
    <dgm:cxn modelId="{8D275407-415D-4A70-AF40-E5AB92299951}" type="presParOf" srcId="{D6F83BFE-DA08-4051-B7DF-544441EA2C7B}" destId="{DA41C10F-BD83-4806-8925-A3961D116450}" srcOrd="0" destOrd="0" presId="urn:microsoft.com/office/officeart/2005/8/layout/list1"/>
    <dgm:cxn modelId="{F798B8BF-6CD0-4AB0-9F46-04E443FF9280}" type="presParOf" srcId="{D6F83BFE-DA08-4051-B7DF-544441EA2C7B}" destId="{6431A9CC-C234-48D5-8D17-67A3FBD5CEF7}" srcOrd="1" destOrd="0" presId="urn:microsoft.com/office/officeart/2005/8/layout/list1"/>
    <dgm:cxn modelId="{6A5B6A72-689F-4FE2-8DB4-B146ADE50DF8}" type="presParOf" srcId="{6A494AC4-0F39-46D2-94D9-CFBB4ABBAD29}" destId="{611A3D6B-6E5D-4CE8-8E96-28DD2636518F}" srcOrd="9" destOrd="0" presId="urn:microsoft.com/office/officeart/2005/8/layout/list1"/>
    <dgm:cxn modelId="{F53FA122-F9EB-4DF1-80D9-9A50B5B69DE5}" type="presParOf" srcId="{6A494AC4-0F39-46D2-94D9-CFBB4ABBAD29}" destId="{6B1974AF-9A3D-4191-A76B-218A90F7FA61}" srcOrd="10" destOrd="0" presId="urn:microsoft.com/office/officeart/2005/8/layout/list1"/>
    <dgm:cxn modelId="{929B6ED1-59D6-4C35-ABB0-B222206868EA}" type="presParOf" srcId="{6A494AC4-0F39-46D2-94D9-CFBB4ABBAD29}" destId="{E0767AED-B825-4F94-B481-633211B8BAFD}" srcOrd="11" destOrd="0" presId="urn:microsoft.com/office/officeart/2005/8/layout/list1"/>
    <dgm:cxn modelId="{8D63F855-2FA5-4D9D-9B55-83575FD05EE6}" type="presParOf" srcId="{6A494AC4-0F39-46D2-94D9-CFBB4ABBAD29}" destId="{7B3ABDAF-8095-4A35-A3C0-6D01D10E3F27}" srcOrd="12" destOrd="0" presId="urn:microsoft.com/office/officeart/2005/8/layout/list1"/>
    <dgm:cxn modelId="{CFBCA644-4E1A-46B0-94FA-0C00E2D01A37}" type="presParOf" srcId="{7B3ABDAF-8095-4A35-A3C0-6D01D10E3F27}" destId="{48C4D998-9D3D-453D-BFA0-00AA42048FED}" srcOrd="0" destOrd="0" presId="urn:microsoft.com/office/officeart/2005/8/layout/list1"/>
    <dgm:cxn modelId="{584942BC-8BB3-4806-8F6F-E73A8F383F63}" type="presParOf" srcId="{7B3ABDAF-8095-4A35-A3C0-6D01D10E3F27}" destId="{B212B13B-84B8-424E-8F5B-FB6067F73F0D}" srcOrd="1" destOrd="0" presId="urn:microsoft.com/office/officeart/2005/8/layout/list1"/>
    <dgm:cxn modelId="{B4B69F7B-2909-4400-BF78-A970967FCF28}" type="presParOf" srcId="{6A494AC4-0F39-46D2-94D9-CFBB4ABBAD29}" destId="{D79D2045-572C-4A60-9A37-C3A363AA999B}" srcOrd="13" destOrd="0" presId="urn:microsoft.com/office/officeart/2005/8/layout/list1"/>
    <dgm:cxn modelId="{A8EB78B5-B550-4FF2-B992-40A68113D6B0}" type="presParOf" srcId="{6A494AC4-0F39-46D2-94D9-CFBB4ABBAD29}" destId="{ABEAB99E-DAA7-4ACA-B48A-099528635D0E}" srcOrd="14" destOrd="0" presId="urn:microsoft.com/office/officeart/2005/8/layout/list1"/>
    <dgm:cxn modelId="{EF9348FF-5486-408E-A3EB-CF3BA71F598A}" type="presParOf" srcId="{6A494AC4-0F39-46D2-94D9-CFBB4ABBAD29}" destId="{4C020989-A24A-4864-8A27-7784AA6C63EC}" srcOrd="15" destOrd="0" presId="urn:microsoft.com/office/officeart/2005/8/layout/list1"/>
    <dgm:cxn modelId="{29FD4FDD-94F0-446B-9A6E-E5E171B19D67}" type="presParOf" srcId="{6A494AC4-0F39-46D2-94D9-CFBB4ABBAD29}" destId="{8F215217-EE7B-495F-9555-976DC73B16E8}" srcOrd="16" destOrd="0" presId="urn:microsoft.com/office/officeart/2005/8/layout/list1"/>
    <dgm:cxn modelId="{3D773F28-7EEA-4929-8A80-986313072B2F}" type="presParOf" srcId="{8F215217-EE7B-495F-9555-976DC73B16E8}" destId="{EC394590-13BA-41C3-9A04-5CC6B8F85063}" srcOrd="0" destOrd="0" presId="urn:microsoft.com/office/officeart/2005/8/layout/list1"/>
    <dgm:cxn modelId="{D340AFB5-4E9D-4DA4-AABC-F9767AB3B142}" type="presParOf" srcId="{8F215217-EE7B-495F-9555-976DC73B16E8}" destId="{6FA8FE56-6B34-4F01-8BED-E3532399AECA}" srcOrd="1" destOrd="0" presId="urn:microsoft.com/office/officeart/2005/8/layout/list1"/>
    <dgm:cxn modelId="{D6846780-3839-40AA-8E43-E337428AF696}" type="presParOf" srcId="{6A494AC4-0F39-46D2-94D9-CFBB4ABBAD29}" destId="{DEECD24D-5284-4FFD-8726-D275BD2F4982}" srcOrd="17" destOrd="0" presId="urn:microsoft.com/office/officeart/2005/8/layout/list1"/>
    <dgm:cxn modelId="{8D8C2F6C-7835-45CD-AF3E-CDEEB91E0C89}" type="presParOf" srcId="{6A494AC4-0F39-46D2-94D9-CFBB4ABBAD29}" destId="{DFB43037-2412-4459-80BF-69132A7520E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AD7F03-2229-494F-844F-2F4004184E1C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6979E1-185C-4859-8442-57D21EC6F7FA}">
      <dgm:prSet phldrT="[Text]"/>
      <dgm:spPr/>
      <dgm:t>
        <a:bodyPr/>
        <a:lstStyle/>
        <a:p>
          <a:r>
            <a:rPr lang="cs-CZ" dirty="0" smtClean="0"/>
            <a:t>1 m</a:t>
          </a:r>
          <a:endParaRPr lang="cs-CZ" dirty="0"/>
        </a:p>
      </dgm:t>
    </dgm:pt>
    <dgm:pt modelId="{AA7C3A49-9A89-461A-8F42-54B9177F6219}" type="parTrans" cxnId="{DAFFB6BF-0DA4-4CF8-9A6F-1D9A4AB4AB65}">
      <dgm:prSet/>
      <dgm:spPr/>
      <dgm:t>
        <a:bodyPr/>
        <a:lstStyle/>
        <a:p>
          <a:endParaRPr lang="cs-CZ"/>
        </a:p>
      </dgm:t>
    </dgm:pt>
    <dgm:pt modelId="{A4EE3B53-04AB-4EC6-A688-C75A940BF4E9}" type="sibTrans" cxnId="{DAFFB6BF-0DA4-4CF8-9A6F-1D9A4AB4AB65}">
      <dgm:prSet/>
      <dgm:spPr/>
      <dgm:t>
        <a:bodyPr/>
        <a:lstStyle/>
        <a:p>
          <a:endParaRPr lang="cs-CZ"/>
        </a:p>
      </dgm:t>
    </dgm:pt>
    <dgm:pt modelId="{E630B1AA-B735-4DBD-93CB-6B0DB6EBD457}">
      <dgm:prSet phldrT="[Text]"/>
      <dgm:spPr/>
      <dgm:t>
        <a:bodyPr/>
        <a:lstStyle/>
        <a:p>
          <a:r>
            <a:rPr lang="cs-CZ" dirty="0" smtClean="0"/>
            <a:t>= 10 dm</a:t>
          </a:r>
          <a:endParaRPr lang="cs-CZ" dirty="0"/>
        </a:p>
      </dgm:t>
    </dgm:pt>
    <dgm:pt modelId="{9258CAF9-94F0-40E8-9642-24DCB1CA722C}" type="parTrans" cxnId="{1291905B-850F-4640-9B66-ABDA8C463A92}">
      <dgm:prSet/>
      <dgm:spPr/>
      <dgm:t>
        <a:bodyPr/>
        <a:lstStyle/>
        <a:p>
          <a:endParaRPr lang="cs-CZ"/>
        </a:p>
      </dgm:t>
    </dgm:pt>
    <dgm:pt modelId="{CE5F90C4-88EF-4B8B-A9CC-CF926A690972}" type="sibTrans" cxnId="{1291905B-850F-4640-9B66-ABDA8C463A92}">
      <dgm:prSet/>
      <dgm:spPr/>
      <dgm:t>
        <a:bodyPr/>
        <a:lstStyle/>
        <a:p>
          <a:endParaRPr lang="cs-CZ"/>
        </a:p>
      </dgm:t>
    </dgm:pt>
    <dgm:pt modelId="{D451B5B4-DEA7-413A-858E-A3720D1431E3}">
      <dgm:prSet phldrT="[Text]"/>
      <dgm:spPr/>
      <dgm:t>
        <a:bodyPr/>
        <a:lstStyle/>
        <a:p>
          <a:r>
            <a:rPr lang="cs-CZ" dirty="0" smtClean="0"/>
            <a:t>1 dm</a:t>
          </a:r>
          <a:endParaRPr lang="cs-CZ" dirty="0"/>
        </a:p>
      </dgm:t>
    </dgm:pt>
    <dgm:pt modelId="{7203313A-E380-453B-91A1-2508C17BEFB5}" type="parTrans" cxnId="{65949951-AEA3-4D33-ADAC-3A9CCACC62EB}">
      <dgm:prSet/>
      <dgm:spPr/>
      <dgm:t>
        <a:bodyPr/>
        <a:lstStyle/>
        <a:p>
          <a:endParaRPr lang="cs-CZ"/>
        </a:p>
      </dgm:t>
    </dgm:pt>
    <dgm:pt modelId="{26E34447-5527-494F-AC2E-E016E1CEE287}" type="sibTrans" cxnId="{65949951-AEA3-4D33-ADAC-3A9CCACC62EB}">
      <dgm:prSet/>
      <dgm:spPr/>
      <dgm:t>
        <a:bodyPr/>
        <a:lstStyle/>
        <a:p>
          <a:endParaRPr lang="cs-CZ"/>
        </a:p>
      </dgm:t>
    </dgm:pt>
    <dgm:pt modelId="{E9F94F5C-FECA-4F10-B983-30AF92DD89A4}">
      <dgm:prSet phldrT="[Text]"/>
      <dgm:spPr/>
      <dgm:t>
        <a:bodyPr/>
        <a:lstStyle/>
        <a:p>
          <a:r>
            <a:rPr lang="cs-CZ" dirty="0" smtClean="0"/>
            <a:t>= 10 cm</a:t>
          </a:r>
          <a:endParaRPr lang="cs-CZ" dirty="0"/>
        </a:p>
      </dgm:t>
    </dgm:pt>
    <dgm:pt modelId="{DED94465-C552-42FB-8D11-01B28CE77E3A}" type="parTrans" cxnId="{51446815-8268-4515-B449-C0B3764FEB75}">
      <dgm:prSet/>
      <dgm:spPr/>
      <dgm:t>
        <a:bodyPr/>
        <a:lstStyle/>
        <a:p>
          <a:endParaRPr lang="cs-CZ"/>
        </a:p>
      </dgm:t>
    </dgm:pt>
    <dgm:pt modelId="{8A2083C2-502C-4AD7-8623-24B55DDF82AC}" type="sibTrans" cxnId="{51446815-8268-4515-B449-C0B3764FEB75}">
      <dgm:prSet/>
      <dgm:spPr/>
      <dgm:t>
        <a:bodyPr/>
        <a:lstStyle/>
        <a:p>
          <a:endParaRPr lang="cs-CZ"/>
        </a:p>
      </dgm:t>
    </dgm:pt>
    <dgm:pt modelId="{2388568F-7C90-4E35-A339-A0200B3F6C0D}">
      <dgm:prSet phldrT="[Text]"/>
      <dgm:spPr/>
      <dgm:t>
        <a:bodyPr/>
        <a:lstStyle/>
        <a:p>
          <a:r>
            <a:rPr lang="cs-CZ" dirty="0" smtClean="0"/>
            <a:t>= 100 cm</a:t>
          </a:r>
          <a:endParaRPr lang="cs-CZ" dirty="0"/>
        </a:p>
      </dgm:t>
    </dgm:pt>
    <dgm:pt modelId="{B3C50499-0925-4307-9CA4-214DCC3BDA95}" type="parTrans" cxnId="{F0C69B72-3E9A-4ADF-80A5-94A81FB89BA2}">
      <dgm:prSet/>
      <dgm:spPr/>
      <dgm:t>
        <a:bodyPr/>
        <a:lstStyle/>
        <a:p>
          <a:endParaRPr lang="cs-CZ"/>
        </a:p>
      </dgm:t>
    </dgm:pt>
    <dgm:pt modelId="{ABF18ED3-69A0-4B4E-8B7E-6C319A38443C}" type="sibTrans" cxnId="{F0C69B72-3E9A-4ADF-80A5-94A81FB89BA2}">
      <dgm:prSet/>
      <dgm:spPr/>
      <dgm:t>
        <a:bodyPr/>
        <a:lstStyle/>
        <a:p>
          <a:endParaRPr lang="cs-CZ"/>
        </a:p>
      </dgm:t>
    </dgm:pt>
    <dgm:pt modelId="{4444F8B1-196B-4234-AA2F-B67EE9FA1240}">
      <dgm:prSet phldrT="[Text]"/>
      <dgm:spPr/>
      <dgm:t>
        <a:bodyPr/>
        <a:lstStyle/>
        <a:p>
          <a:r>
            <a:rPr lang="cs-CZ" dirty="0" smtClean="0"/>
            <a:t>= 1000 mm</a:t>
          </a:r>
          <a:endParaRPr lang="cs-CZ" dirty="0"/>
        </a:p>
      </dgm:t>
    </dgm:pt>
    <dgm:pt modelId="{37508500-7DC1-4850-9B86-D8D3C9262B8F}" type="parTrans" cxnId="{98BF7F7B-0EF0-4CEF-9189-EE9D7E2ED65D}">
      <dgm:prSet/>
      <dgm:spPr/>
      <dgm:t>
        <a:bodyPr/>
        <a:lstStyle/>
        <a:p>
          <a:endParaRPr lang="cs-CZ"/>
        </a:p>
      </dgm:t>
    </dgm:pt>
    <dgm:pt modelId="{D185E87E-5ADA-4D62-B307-C0BEF20DC898}" type="sibTrans" cxnId="{98BF7F7B-0EF0-4CEF-9189-EE9D7E2ED65D}">
      <dgm:prSet/>
      <dgm:spPr/>
      <dgm:t>
        <a:bodyPr/>
        <a:lstStyle/>
        <a:p>
          <a:endParaRPr lang="cs-CZ"/>
        </a:p>
      </dgm:t>
    </dgm:pt>
    <dgm:pt modelId="{CC22EE38-EBC6-44EE-8EA7-46545FEAA388}">
      <dgm:prSet phldrT="[Text]"/>
      <dgm:spPr/>
      <dgm:t>
        <a:bodyPr/>
        <a:lstStyle/>
        <a:p>
          <a:r>
            <a:rPr lang="cs-CZ" dirty="0" smtClean="0"/>
            <a:t>= 100 mm</a:t>
          </a:r>
          <a:endParaRPr lang="cs-CZ" dirty="0"/>
        </a:p>
      </dgm:t>
    </dgm:pt>
    <dgm:pt modelId="{14CCA59A-175E-4DAC-8078-EBEDBA0AB275}" type="parTrans" cxnId="{3DFD933F-822E-4ED7-B3AD-67FFE5EF9CBC}">
      <dgm:prSet/>
      <dgm:spPr/>
      <dgm:t>
        <a:bodyPr/>
        <a:lstStyle/>
        <a:p>
          <a:endParaRPr lang="cs-CZ"/>
        </a:p>
      </dgm:t>
    </dgm:pt>
    <dgm:pt modelId="{D3B2DC0B-8CF6-4A63-A054-680996F1BB25}" type="sibTrans" cxnId="{3DFD933F-822E-4ED7-B3AD-67FFE5EF9CBC}">
      <dgm:prSet/>
      <dgm:spPr/>
      <dgm:t>
        <a:bodyPr/>
        <a:lstStyle/>
        <a:p>
          <a:endParaRPr lang="cs-CZ"/>
        </a:p>
      </dgm:t>
    </dgm:pt>
    <dgm:pt modelId="{0D5A7909-A466-4006-BA71-631C643741B1}">
      <dgm:prSet phldrT="[Text]"/>
      <dgm:spPr/>
      <dgm:t>
        <a:bodyPr/>
        <a:lstStyle/>
        <a:p>
          <a:r>
            <a:rPr lang="cs-CZ" dirty="0" smtClean="0"/>
            <a:t>1 cm</a:t>
          </a:r>
          <a:endParaRPr lang="cs-CZ" dirty="0"/>
        </a:p>
      </dgm:t>
    </dgm:pt>
    <dgm:pt modelId="{19356100-877F-4CC8-8756-4630913004AC}" type="parTrans" cxnId="{D6BA3560-21BF-41C5-B78C-1599467A8014}">
      <dgm:prSet/>
      <dgm:spPr/>
      <dgm:t>
        <a:bodyPr/>
        <a:lstStyle/>
        <a:p>
          <a:endParaRPr lang="cs-CZ"/>
        </a:p>
      </dgm:t>
    </dgm:pt>
    <dgm:pt modelId="{A6D94D1C-16F7-4132-822A-4FD4409B161D}" type="sibTrans" cxnId="{D6BA3560-21BF-41C5-B78C-1599467A8014}">
      <dgm:prSet/>
      <dgm:spPr/>
      <dgm:t>
        <a:bodyPr/>
        <a:lstStyle/>
        <a:p>
          <a:endParaRPr lang="cs-CZ"/>
        </a:p>
      </dgm:t>
    </dgm:pt>
    <dgm:pt modelId="{823BC5B6-419B-4136-BAB0-B0E59B6BEBED}">
      <dgm:prSet phldrT="[Text]"/>
      <dgm:spPr/>
      <dgm:t>
        <a:bodyPr/>
        <a:lstStyle/>
        <a:p>
          <a:r>
            <a:rPr lang="cs-CZ" dirty="0" smtClean="0"/>
            <a:t>= 10 mm</a:t>
          </a:r>
          <a:endParaRPr lang="cs-CZ" dirty="0"/>
        </a:p>
      </dgm:t>
    </dgm:pt>
    <dgm:pt modelId="{377BDDC4-991B-42ED-8326-200555F58D89}" type="parTrans" cxnId="{2B412083-DFE8-46B7-9B68-A9C554676444}">
      <dgm:prSet/>
      <dgm:spPr/>
      <dgm:t>
        <a:bodyPr/>
        <a:lstStyle/>
        <a:p>
          <a:endParaRPr lang="cs-CZ"/>
        </a:p>
      </dgm:t>
    </dgm:pt>
    <dgm:pt modelId="{CE426701-0F14-4A48-8F17-F15F10648561}" type="sibTrans" cxnId="{2B412083-DFE8-46B7-9B68-A9C554676444}">
      <dgm:prSet/>
      <dgm:spPr/>
      <dgm:t>
        <a:bodyPr/>
        <a:lstStyle/>
        <a:p>
          <a:endParaRPr lang="cs-CZ"/>
        </a:p>
      </dgm:t>
    </dgm:pt>
    <dgm:pt modelId="{A1A20ED6-503C-4DE4-93FB-BB48F2C4B20A}">
      <dgm:prSet phldrT="[Text]"/>
      <dgm:spPr/>
      <dgm:t>
        <a:bodyPr/>
        <a:lstStyle/>
        <a:p>
          <a:r>
            <a:rPr lang="cs-CZ" dirty="0" smtClean="0"/>
            <a:t>1 km </a:t>
          </a:r>
          <a:endParaRPr lang="cs-CZ" dirty="0"/>
        </a:p>
      </dgm:t>
    </dgm:pt>
    <dgm:pt modelId="{A2802912-6E52-4B2E-9A6F-0F52636BE706}" type="parTrans" cxnId="{59FE8A61-FC69-4764-B932-662BF86D0A22}">
      <dgm:prSet/>
      <dgm:spPr/>
      <dgm:t>
        <a:bodyPr/>
        <a:lstStyle/>
        <a:p>
          <a:endParaRPr lang="cs-CZ"/>
        </a:p>
      </dgm:t>
    </dgm:pt>
    <dgm:pt modelId="{E76FA915-3A0B-4348-ADE0-EBA2BA349AC4}" type="sibTrans" cxnId="{59FE8A61-FC69-4764-B932-662BF86D0A22}">
      <dgm:prSet/>
      <dgm:spPr/>
      <dgm:t>
        <a:bodyPr/>
        <a:lstStyle/>
        <a:p>
          <a:endParaRPr lang="cs-CZ"/>
        </a:p>
      </dgm:t>
    </dgm:pt>
    <dgm:pt modelId="{1CF153A9-8472-4305-B568-F9681B8F8855}">
      <dgm:prSet phldrT="[Text]"/>
      <dgm:spPr/>
      <dgm:t>
        <a:bodyPr/>
        <a:lstStyle/>
        <a:p>
          <a:r>
            <a:rPr lang="cs-CZ" dirty="0" smtClean="0"/>
            <a:t>= 1000 m</a:t>
          </a:r>
          <a:endParaRPr lang="cs-CZ" dirty="0"/>
        </a:p>
      </dgm:t>
    </dgm:pt>
    <dgm:pt modelId="{B0924017-EBF5-47F7-AA18-B9C9198F8C56}" type="parTrans" cxnId="{38F110F3-C898-432E-87E8-D91FA8D3540D}">
      <dgm:prSet/>
      <dgm:spPr/>
      <dgm:t>
        <a:bodyPr/>
        <a:lstStyle/>
        <a:p>
          <a:endParaRPr lang="cs-CZ"/>
        </a:p>
      </dgm:t>
    </dgm:pt>
    <dgm:pt modelId="{28B275A7-D9B2-4FF4-B3F4-2DCD900F9420}" type="sibTrans" cxnId="{38F110F3-C898-432E-87E8-D91FA8D3540D}">
      <dgm:prSet/>
      <dgm:spPr/>
      <dgm:t>
        <a:bodyPr/>
        <a:lstStyle/>
        <a:p>
          <a:endParaRPr lang="cs-CZ"/>
        </a:p>
      </dgm:t>
    </dgm:pt>
    <dgm:pt modelId="{4EA41FDE-3F5C-4361-ABD5-A978FAED7691}" type="pres">
      <dgm:prSet presAssocID="{DDAD7F03-2229-494F-844F-2F4004184E1C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01185D4-2CEC-4F37-8DC4-A60EB8AE53B5}" type="pres">
      <dgm:prSet presAssocID="{396979E1-185C-4859-8442-57D21EC6F7FA}" presName="horFlow" presStyleCnt="0"/>
      <dgm:spPr/>
    </dgm:pt>
    <dgm:pt modelId="{BFBC6FD8-0309-4F11-866F-E9714A5C5AC4}" type="pres">
      <dgm:prSet presAssocID="{396979E1-185C-4859-8442-57D21EC6F7FA}" presName="bigChev" presStyleLbl="node1" presStyleIdx="0" presStyleCnt="4" custScaleX="92509"/>
      <dgm:spPr/>
      <dgm:t>
        <a:bodyPr/>
        <a:lstStyle/>
        <a:p>
          <a:endParaRPr lang="cs-CZ"/>
        </a:p>
      </dgm:t>
    </dgm:pt>
    <dgm:pt modelId="{B35CB6C6-1905-4E97-81A7-8D8849CA3783}" type="pres">
      <dgm:prSet presAssocID="{9258CAF9-94F0-40E8-9642-24DCB1CA722C}" presName="parTrans" presStyleCnt="0"/>
      <dgm:spPr/>
    </dgm:pt>
    <dgm:pt modelId="{026DF465-2A07-4D2B-81BF-32F66F2AE1EA}" type="pres">
      <dgm:prSet presAssocID="{E630B1AA-B735-4DBD-93CB-6B0DB6EBD457}" presName="node" presStyleLbl="alignAccFollowNode1" presStyleIdx="0" presStyleCnt="7" custScaleX="1348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F4404-DE84-4251-A8AB-1CED2467361A}" type="pres">
      <dgm:prSet presAssocID="{CE5F90C4-88EF-4B8B-A9CC-CF926A690972}" presName="sibTrans" presStyleCnt="0"/>
      <dgm:spPr/>
    </dgm:pt>
    <dgm:pt modelId="{6E67E46D-DACA-4A9F-993F-6A3BB9A60926}" type="pres">
      <dgm:prSet presAssocID="{2388568F-7C90-4E35-A339-A0200B3F6C0D}" presName="node" presStyleLbl="alignAccFollowNode1" presStyleIdx="1" presStyleCnt="7" custScaleX="1305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12472A-A937-482F-866E-706B9B87A78B}" type="pres">
      <dgm:prSet presAssocID="{ABF18ED3-69A0-4B4E-8B7E-6C319A38443C}" presName="sibTrans" presStyleCnt="0"/>
      <dgm:spPr/>
    </dgm:pt>
    <dgm:pt modelId="{6E79367A-287F-4323-8174-8DA5AC981343}" type="pres">
      <dgm:prSet presAssocID="{4444F8B1-196B-4234-AA2F-B67EE9FA1240}" presName="node" presStyleLbl="alignAccFollowNode1" presStyleIdx="2" presStyleCnt="7" custScaleX="157286" custLinFactNeighborX="18749" custLinFactNeighborY="28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1E692-9912-4799-AE74-070FB0425308}" type="pres">
      <dgm:prSet presAssocID="{396979E1-185C-4859-8442-57D21EC6F7FA}" presName="vSp" presStyleCnt="0"/>
      <dgm:spPr/>
    </dgm:pt>
    <dgm:pt modelId="{17C31BFB-3652-4138-8C77-F02B6C5FA470}" type="pres">
      <dgm:prSet presAssocID="{D451B5B4-DEA7-413A-858E-A3720D1431E3}" presName="horFlow" presStyleCnt="0"/>
      <dgm:spPr/>
    </dgm:pt>
    <dgm:pt modelId="{B40A402D-8EF1-44EE-A858-2AB49DE00DD7}" type="pres">
      <dgm:prSet presAssocID="{D451B5B4-DEA7-413A-858E-A3720D1431E3}" presName="bigChev" presStyleLbl="node1" presStyleIdx="1" presStyleCnt="4"/>
      <dgm:spPr/>
      <dgm:t>
        <a:bodyPr/>
        <a:lstStyle/>
        <a:p>
          <a:endParaRPr lang="cs-CZ"/>
        </a:p>
      </dgm:t>
    </dgm:pt>
    <dgm:pt modelId="{4D1A8794-278B-4DA5-B168-FA5B9590DA50}" type="pres">
      <dgm:prSet presAssocID="{DED94465-C552-42FB-8D11-01B28CE77E3A}" presName="parTrans" presStyleCnt="0"/>
      <dgm:spPr/>
    </dgm:pt>
    <dgm:pt modelId="{C7B50EEF-8799-4BAB-B884-CCAC072E25E4}" type="pres">
      <dgm:prSet presAssocID="{E9F94F5C-FECA-4F10-B983-30AF92DD89A4}" presName="node" presStyleLbl="alignAccFollowNode1" presStyleIdx="3" presStyleCnt="7" custScaleX="1213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A6E27B-D051-4704-8866-A6648655596D}" type="pres">
      <dgm:prSet presAssocID="{8A2083C2-502C-4AD7-8623-24B55DDF82AC}" presName="sibTrans" presStyleCnt="0"/>
      <dgm:spPr/>
    </dgm:pt>
    <dgm:pt modelId="{B3BC9AA5-9D12-4B38-B8B6-7DC71F0006EA}" type="pres">
      <dgm:prSet presAssocID="{CC22EE38-EBC6-44EE-8EA7-46545FEAA388}" presName="node" presStyleLbl="alignAccFollowNode1" presStyleIdx="4" presStyleCnt="7" custScaleX="1420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086C56-1EA7-4592-8990-CB3E49729EC5}" type="pres">
      <dgm:prSet presAssocID="{D451B5B4-DEA7-413A-858E-A3720D1431E3}" presName="vSp" presStyleCnt="0"/>
      <dgm:spPr/>
    </dgm:pt>
    <dgm:pt modelId="{48B501F3-A4D6-4BC5-93FC-FAB9A938E1E4}" type="pres">
      <dgm:prSet presAssocID="{0D5A7909-A466-4006-BA71-631C643741B1}" presName="horFlow" presStyleCnt="0"/>
      <dgm:spPr/>
    </dgm:pt>
    <dgm:pt modelId="{D0B8AC45-F953-496C-8F3E-9E9FAC4230A6}" type="pres">
      <dgm:prSet presAssocID="{0D5A7909-A466-4006-BA71-631C643741B1}" presName="bigChev" presStyleLbl="node1" presStyleIdx="2" presStyleCnt="4"/>
      <dgm:spPr/>
      <dgm:t>
        <a:bodyPr/>
        <a:lstStyle/>
        <a:p>
          <a:endParaRPr lang="cs-CZ"/>
        </a:p>
      </dgm:t>
    </dgm:pt>
    <dgm:pt modelId="{1EF23C07-CC28-41BB-B6E7-A52EA05D2A18}" type="pres">
      <dgm:prSet presAssocID="{377BDDC4-991B-42ED-8326-200555F58D89}" presName="parTrans" presStyleCnt="0"/>
      <dgm:spPr/>
    </dgm:pt>
    <dgm:pt modelId="{A9C87D46-797A-4AA5-ABF0-E73B929FD489}" type="pres">
      <dgm:prSet presAssocID="{823BC5B6-419B-4136-BAB0-B0E59B6BEBED}" presName="node" presStyleLbl="alignAccFollowNode1" presStyleIdx="5" presStyleCnt="7" custScaleX="1160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0A07A-1831-4CC8-9E12-64DC017725BD}" type="pres">
      <dgm:prSet presAssocID="{0D5A7909-A466-4006-BA71-631C643741B1}" presName="vSp" presStyleCnt="0"/>
      <dgm:spPr/>
    </dgm:pt>
    <dgm:pt modelId="{F5410715-FBF5-40F4-AC97-7EB1269417B8}" type="pres">
      <dgm:prSet presAssocID="{A1A20ED6-503C-4DE4-93FB-BB48F2C4B20A}" presName="horFlow" presStyleCnt="0"/>
      <dgm:spPr/>
    </dgm:pt>
    <dgm:pt modelId="{791785B9-35BD-4F6F-A53B-1E0949A0D5A6}" type="pres">
      <dgm:prSet presAssocID="{A1A20ED6-503C-4DE4-93FB-BB48F2C4B20A}" presName="bigChev" presStyleLbl="node1" presStyleIdx="3" presStyleCnt="4"/>
      <dgm:spPr/>
      <dgm:t>
        <a:bodyPr/>
        <a:lstStyle/>
        <a:p>
          <a:endParaRPr lang="cs-CZ"/>
        </a:p>
      </dgm:t>
    </dgm:pt>
    <dgm:pt modelId="{DDF4E77E-F469-43CB-AF04-95CE458444EA}" type="pres">
      <dgm:prSet presAssocID="{B0924017-EBF5-47F7-AA18-B9C9198F8C56}" presName="parTrans" presStyleCnt="0"/>
      <dgm:spPr/>
    </dgm:pt>
    <dgm:pt modelId="{4E1D81B1-8131-4AFB-844F-E3FC41DBC45D}" type="pres">
      <dgm:prSet presAssocID="{1CF153A9-8472-4305-B568-F9681B8F8855}" presName="node" presStyleLbl="alignAccFollowNode1" presStyleIdx="6" presStyleCnt="7" custScaleX="131983" custLinFactNeighborX="-39376" custLinFactNeighborY="38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2AE9A5-5810-4AF0-8ED6-2A5F7082062E}" type="presOf" srcId="{DDAD7F03-2229-494F-844F-2F4004184E1C}" destId="{4EA41FDE-3F5C-4361-ABD5-A978FAED7691}" srcOrd="0" destOrd="0" presId="urn:microsoft.com/office/officeart/2005/8/layout/lProcess3"/>
    <dgm:cxn modelId="{38F110F3-C898-432E-87E8-D91FA8D3540D}" srcId="{A1A20ED6-503C-4DE4-93FB-BB48F2C4B20A}" destId="{1CF153A9-8472-4305-B568-F9681B8F8855}" srcOrd="0" destOrd="0" parTransId="{B0924017-EBF5-47F7-AA18-B9C9198F8C56}" sibTransId="{28B275A7-D9B2-4FF4-B3F4-2DCD900F9420}"/>
    <dgm:cxn modelId="{F216981B-103A-49C6-98C2-4FCC83D401E2}" type="presOf" srcId="{1CF153A9-8472-4305-B568-F9681B8F8855}" destId="{4E1D81B1-8131-4AFB-844F-E3FC41DBC45D}" srcOrd="0" destOrd="0" presId="urn:microsoft.com/office/officeart/2005/8/layout/lProcess3"/>
    <dgm:cxn modelId="{F7957436-F2A5-4762-B3C1-1773FEDB6FA2}" type="presOf" srcId="{823BC5B6-419B-4136-BAB0-B0E59B6BEBED}" destId="{A9C87D46-797A-4AA5-ABF0-E73B929FD489}" srcOrd="0" destOrd="0" presId="urn:microsoft.com/office/officeart/2005/8/layout/lProcess3"/>
    <dgm:cxn modelId="{2B412083-DFE8-46B7-9B68-A9C554676444}" srcId="{0D5A7909-A466-4006-BA71-631C643741B1}" destId="{823BC5B6-419B-4136-BAB0-B0E59B6BEBED}" srcOrd="0" destOrd="0" parTransId="{377BDDC4-991B-42ED-8326-200555F58D89}" sibTransId="{CE426701-0F14-4A48-8F17-F15F10648561}"/>
    <dgm:cxn modelId="{D6BA3560-21BF-41C5-B78C-1599467A8014}" srcId="{DDAD7F03-2229-494F-844F-2F4004184E1C}" destId="{0D5A7909-A466-4006-BA71-631C643741B1}" srcOrd="2" destOrd="0" parTransId="{19356100-877F-4CC8-8756-4630913004AC}" sibTransId="{A6D94D1C-16F7-4132-822A-4FD4409B161D}"/>
    <dgm:cxn modelId="{CDF490E6-AB2D-402D-9260-9E30A5D808C6}" type="presOf" srcId="{0D5A7909-A466-4006-BA71-631C643741B1}" destId="{D0B8AC45-F953-496C-8F3E-9E9FAC4230A6}" srcOrd="0" destOrd="0" presId="urn:microsoft.com/office/officeart/2005/8/layout/lProcess3"/>
    <dgm:cxn modelId="{1291905B-850F-4640-9B66-ABDA8C463A92}" srcId="{396979E1-185C-4859-8442-57D21EC6F7FA}" destId="{E630B1AA-B735-4DBD-93CB-6B0DB6EBD457}" srcOrd="0" destOrd="0" parTransId="{9258CAF9-94F0-40E8-9642-24DCB1CA722C}" sibTransId="{CE5F90C4-88EF-4B8B-A9CC-CF926A690972}"/>
    <dgm:cxn modelId="{51446815-8268-4515-B449-C0B3764FEB75}" srcId="{D451B5B4-DEA7-413A-858E-A3720D1431E3}" destId="{E9F94F5C-FECA-4F10-B983-30AF92DD89A4}" srcOrd="0" destOrd="0" parTransId="{DED94465-C552-42FB-8D11-01B28CE77E3A}" sibTransId="{8A2083C2-502C-4AD7-8623-24B55DDF82AC}"/>
    <dgm:cxn modelId="{38D97FFA-C93E-4DD4-8A8B-88A159E24D75}" type="presOf" srcId="{2388568F-7C90-4E35-A339-A0200B3F6C0D}" destId="{6E67E46D-DACA-4A9F-993F-6A3BB9A60926}" srcOrd="0" destOrd="0" presId="urn:microsoft.com/office/officeart/2005/8/layout/lProcess3"/>
    <dgm:cxn modelId="{59FE8A61-FC69-4764-B932-662BF86D0A22}" srcId="{DDAD7F03-2229-494F-844F-2F4004184E1C}" destId="{A1A20ED6-503C-4DE4-93FB-BB48F2C4B20A}" srcOrd="3" destOrd="0" parTransId="{A2802912-6E52-4B2E-9A6F-0F52636BE706}" sibTransId="{E76FA915-3A0B-4348-ADE0-EBA2BA349AC4}"/>
    <dgm:cxn modelId="{3DFD933F-822E-4ED7-B3AD-67FFE5EF9CBC}" srcId="{D451B5B4-DEA7-413A-858E-A3720D1431E3}" destId="{CC22EE38-EBC6-44EE-8EA7-46545FEAA388}" srcOrd="1" destOrd="0" parTransId="{14CCA59A-175E-4DAC-8078-EBEDBA0AB275}" sibTransId="{D3B2DC0B-8CF6-4A63-A054-680996F1BB25}"/>
    <dgm:cxn modelId="{65949951-AEA3-4D33-ADAC-3A9CCACC62EB}" srcId="{DDAD7F03-2229-494F-844F-2F4004184E1C}" destId="{D451B5B4-DEA7-413A-858E-A3720D1431E3}" srcOrd="1" destOrd="0" parTransId="{7203313A-E380-453B-91A1-2508C17BEFB5}" sibTransId="{26E34447-5527-494F-AC2E-E016E1CEE287}"/>
    <dgm:cxn modelId="{8CCF4A7A-C555-4451-B9E1-1653F0917E22}" type="presOf" srcId="{CC22EE38-EBC6-44EE-8EA7-46545FEAA388}" destId="{B3BC9AA5-9D12-4B38-B8B6-7DC71F0006EA}" srcOrd="0" destOrd="0" presId="urn:microsoft.com/office/officeart/2005/8/layout/lProcess3"/>
    <dgm:cxn modelId="{C2EE3C7F-EA15-4F64-87D3-A52444D1ADE3}" type="presOf" srcId="{396979E1-185C-4859-8442-57D21EC6F7FA}" destId="{BFBC6FD8-0309-4F11-866F-E9714A5C5AC4}" srcOrd="0" destOrd="0" presId="urn:microsoft.com/office/officeart/2005/8/layout/lProcess3"/>
    <dgm:cxn modelId="{35EC775F-F012-4548-8DBA-D6EA099ADA13}" type="presOf" srcId="{E630B1AA-B735-4DBD-93CB-6B0DB6EBD457}" destId="{026DF465-2A07-4D2B-81BF-32F66F2AE1EA}" srcOrd="0" destOrd="0" presId="urn:microsoft.com/office/officeart/2005/8/layout/lProcess3"/>
    <dgm:cxn modelId="{82EBE967-C80C-4235-B482-49C7A849A32D}" type="presOf" srcId="{4444F8B1-196B-4234-AA2F-B67EE9FA1240}" destId="{6E79367A-287F-4323-8174-8DA5AC981343}" srcOrd="0" destOrd="0" presId="urn:microsoft.com/office/officeart/2005/8/layout/lProcess3"/>
    <dgm:cxn modelId="{DAFFB6BF-0DA4-4CF8-9A6F-1D9A4AB4AB65}" srcId="{DDAD7F03-2229-494F-844F-2F4004184E1C}" destId="{396979E1-185C-4859-8442-57D21EC6F7FA}" srcOrd="0" destOrd="0" parTransId="{AA7C3A49-9A89-461A-8F42-54B9177F6219}" sibTransId="{A4EE3B53-04AB-4EC6-A688-C75A940BF4E9}"/>
    <dgm:cxn modelId="{C934499A-ED8A-4605-B6BC-407BD370C3B8}" type="presOf" srcId="{E9F94F5C-FECA-4F10-B983-30AF92DD89A4}" destId="{C7B50EEF-8799-4BAB-B884-CCAC072E25E4}" srcOrd="0" destOrd="0" presId="urn:microsoft.com/office/officeart/2005/8/layout/lProcess3"/>
    <dgm:cxn modelId="{972FA9DF-A34E-45F0-BED8-9391CE87BC42}" type="presOf" srcId="{D451B5B4-DEA7-413A-858E-A3720D1431E3}" destId="{B40A402D-8EF1-44EE-A858-2AB49DE00DD7}" srcOrd="0" destOrd="0" presId="urn:microsoft.com/office/officeart/2005/8/layout/lProcess3"/>
    <dgm:cxn modelId="{98BF7F7B-0EF0-4CEF-9189-EE9D7E2ED65D}" srcId="{396979E1-185C-4859-8442-57D21EC6F7FA}" destId="{4444F8B1-196B-4234-AA2F-B67EE9FA1240}" srcOrd="2" destOrd="0" parTransId="{37508500-7DC1-4850-9B86-D8D3C9262B8F}" sibTransId="{D185E87E-5ADA-4D62-B307-C0BEF20DC898}"/>
    <dgm:cxn modelId="{F0C69B72-3E9A-4ADF-80A5-94A81FB89BA2}" srcId="{396979E1-185C-4859-8442-57D21EC6F7FA}" destId="{2388568F-7C90-4E35-A339-A0200B3F6C0D}" srcOrd="1" destOrd="0" parTransId="{B3C50499-0925-4307-9CA4-214DCC3BDA95}" sibTransId="{ABF18ED3-69A0-4B4E-8B7E-6C319A38443C}"/>
    <dgm:cxn modelId="{CF179691-5CB8-45C4-9EE2-E7E31F62933A}" type="presOf" srcId="{A1A20ED6-503C-4DE4-93FB-BB48F2C4B20A}" destId="{791785B9-35BD-4F6F-A53B-1E0949A0D5A6}" srcOrd="0" destOrd="0" presId="urn:microsoft.com/office/officeart/2005/8/layout/lProcess3"/>
    <dgm:cxn modelId="{F723A57F-829B-49B7-9088-48E8E028CA45}" type="presParOf" srcId="{4EA41FDE-3F5C-4361-ABD5-A978FAED7691}" destId="{201185D4-2CEC-4F37-8DC4-A60EB8AE53B5}" srcOrd="0" destOrd="0" presId="urn:microsoft.com/office/officeart/2005/8/layout/lProcess3"/>
    <dgm:cxn modelId="{AA6943B8-2A38-470B-B72F-27CCA42268DE}" type="presParOf" srcId="{201185D4-2CEC-4F37-8DC4-A60EB8AE53B5}" destId="{BFBC6FD8-0309-4F11-866F-E9714A5C5AC4}" srcOrd="0" destOrd="0" presId="urn:microsoft.com/office/officeart/2005/8/layout/lProcess3"/>
    <dgm:cxn modelId="{1AD92FE0-BB5B-4D37-85EE-C5F060D985CA}" type="presParOf" srcId="{201185D4-2CEC-4F37-8DC4-A60EB8AE53B5}" destId="{B35CB6C6-1905-4E97-81A7-8D8849CA3783}" srcOrd="1" destOrd="0" presId="urn:microsoft.com/office/officeart/2005/8/layout/lProcess3"/>
    <dgm:cxn modelId="{08B44A60-48E2-4268-920B-9940C59DFE30}" type="presParOf" srcId="{201185D4-2CEC-4F37-8DC4-A60EB8AE53B5}" destId="{026DF465-2A07-4D2B-81BF-32F66F2AE1EA}" srcOrd="2" destOrd="0" presId="urn:microsoft.com/office/officeart/2005/8/layout/lProcess3"/>
    <dgm:cxn modelId="{F2A6D1C2-D517-482E-AC07-272FF467ABD7}" type="presParOf" srcId="{201185D4-2CEC-4F37-8DC4-A60EB8AE53B5}" destId="{E4AF4404-DE84-4251-A8AB-1CED2467361A}" srcOrd="3" destOrd="0" presId="urn:microsoft.com/office/officeart/2005/8/layout/lProcess3"/>
    <dgm:cxn modelId="{257CEC6A-1C2A-406E-A267-472490677D4F}" type="presParOf" srcId="{201185D4-2CEC-4F37-8DC4-A60EB8AE53B5}" destId="{6E67E46D-DACA-4A9F-993F-6A3BB9A60926}" srcOrd="4" destOrd="0" presId="urn:microsoft.com/office/officeart/2005/8/layout/lProcess3"/>
    <dgm:cxn modelId="{42654468-64DE-4212-9BA5-A8419D60B202}" type="presParOf" srcId="{201185D4-2CEC-4F37-8DC4-A60EB8AE53B5}" destId="{8812472A-A937-482F-866E-706B9B87A78B}" srcOrd="5" destOrd="0" presId="urn:microsoft.com/office/officeart/2005/8/layout/lProcess3"/>
    <dgm:cxn modelId="{DAB65DFE-704A-47F4-BE3A-9398DEA70205}" type="presParOf" srcId="{201185D4-2CEC-4F37-8DC4-A60EB8AE53B5}" destId="{6E79367A-287F-4323-8174-8DA5AC981343}" srcOrd="6" destOrd="0" presId="urn:microsoft.com/office/officeart/2005/8/layout/lProcess3"/>
    <dgm:cxn modelId="{67922A07-215D-456D-B9A0-796C8FB2AC4C}" type="presParOf" srcId="{4EA41FDE-3F5C-4361-ABD5-A978FAED7691}" destId="{AF61E692-9912-4799-AE74-070FB0425308}" srcOrd="1" destOrd="0" presId="urn:microsoft.com/office/officeart/2005/8/layout/lProcess3"/>
    <dgm:cxn modelId="{703DFD56-653B-41D0-97FC-02D57A3CB299}" type="presParOf" srcId="{4EA41FDE-3F5C-4361-ABD5-A978FAED7691}" destId="{17C31BFB-3652-4138-8C77-F02B6C5FA470}" srcOrd="2" destOrd="0" presId="urn:microsoft.com/office/officeart/2005/8/layout/lProcess3"/>
    <dgm:cxn modelId="{A1C46914-2EC7-4828-9AD3-C63C8A91EC0A}" type="presParOf" srcId="{17C31BFB-3652-4138-8C77-F02B6C5FA470}" destId="{B40A402D-8EF1-44EE-A858-2AB49DE00DD7}" srcOrd="0" destOrd="0" presId="urn:microsoft.com/office/officeart/2005/8/layout/lProcess3"/>
    <dgm:cxn modelId="{28F643CE-8A16-4462-96EB-A954E02F822D}" type="presParOf" srcId="{17C31BFB-3652-4138-8C77-F02B6C5FA470}" destId="{4D1A8794-278B-4DA5-B168-FA5B9590DA50}" srcOrd="1" destOrd="0" presId="urn:microsoft.com/office/officeart/2005/8/layout/lProcess3"/>
    <dgm:cxn modelId="{58668605-7C1F-408F-9E6A-CE84487441CF}" type="presParOf" srcId="{17C31BFB-3652-4138-8C77-F02B6C5FA470}" destId="{C7B50EEF-8799-4BAB-B884-CCAC072E25E4}" srcOrd="2" destOrd="0" presId="urn:microsoft.com/office/officeart/2005/8/layout/lProcess3"/>
    <dgm:cxn modelId="{2031C2BE-003E-4953-9E4B-5216986B7963}" type="presParOf" srcId="{17C31BFB-3652-4138-8C77-F02B6C5FA470}" destId="{C3A6E27B-D051-4704-8866-A6648655596D}" srcOrd="3" destOrd="0" presId="urn:microsoft.com/office/officeart/2005/8/layout/lProcess3"/>
    <dgm:cxn modelId="{A9449872-28B3-4276-92CA-BB63F01A169F}" type="presParOf" srcId="{17C31BFB-3652-4138-8C77-F02B6C5FA470}" destId="{B3BC9AA5-9D12-4B38-B8B6-7DC71F0006EA}" srcOrd="4" destOrd="0" presId="urn:microsoft.com/office/officeart/2005/8/layout/lProcess3"/>
    <dgm:cxn modelId="{1224077B-9029-425F-A230-048EC04E9856}" type="presParOf" srcId="{4EA41FDE-3F5C-4361-ABD5-A978FAED7691}" destId="{1D086C56-1EA7-4592-8990-CB3E49729EC5}" srcOrd="3" destOrd="0" presId="urn:microsoft.com/office/officeart/2005/8/layout/lProcess3"/>
    <dgm:cxn modelId="{DBCD9AFF-80F6-44C6-8F4F-AF5E5F465BCF}" type="presParOf" srcId="{4EA41FDE-3F5C-4361-ABD5-A978FAED7691}" destId="{48B501F3-A4D6-4BC5-93FC-FAB9A938E1E4}" srcOrd="4" destOrd="0" presId="urn:microsoft.com/office/officeart/2005/8/layout/lProcess3"/>
    <dgm:cxn modelId="{05198336-D1AD-4625-89AF-2C9306ADEF54}" type="presParOf" srcId="{48B501F3-A4D6-4BC5-93FC-FAB9A938E1E4}" destId="{D0B8AC45-F953-496C-8F3E-9E9FAC4230A6}" srcOrd="0" destOrd="0" presId="urn:microsoft.com/office/officeart/2005/8/layout/lProcess3"/>
    <dgm:cxn modelId="{65723EEE-C264-4D9E-8E20-130A68E2236B}" type="presParOf" srcId="{48B501F3-A4D6-4BC5-93FC-FAB9A938E1E4}" destId="{1EF23C07-CC28-41BB-B6E7-A52EA05D2A18}" srcOrd="1" destOrd="0" presId="urn:microsoft.com/office/officeart/2005/8/layout/lProcess3"/>
    <dgm:cxn modelId="{C95C4830-71D6-4938-AA6A-29034A1F8896}" type="presParOf" srcId="{48B501F3-A4D6-4BC5-93FC-FAB9A938E1E4}" destId="{A9C87D46-797A-4AA5-ABF0-E73B929FD489}" srcOrd="2" destOrd="0" presId="urn:microsoft.com/office/officeart/2005/8/layout/lProcess3"/>
    <dgm:cxn modelId="{6786F26E-9239-4B94-8124-714B539E15C2}" type="presParOf" srcId="{4EA41FDE-3F5C-4361-ABD5-A978FAED7691}" destId="{EF70A07A-1831-4CC8-9E12-64DC017725BD}" srcOrd="5" destOrd="0" presId="urn:microsoft.com/office/officeart/2005/8/layout/lProcess3"/>
    <dgm:cxn modelId="{AA364EF3-5F6B-43DF-8E6F-18FCA0DAC5BF}" type="presParOf" srcId="{4EA41FDE-3F5C-4361-ABD5-A978FAED7691}" destId="{F5410715-FBF5-40F4-AC97-7EB1269417B8}" srcOrd="6" destOrd="0" presId="urn:microsoft.com/office/officeart/2005/8/layout/lProcess3"/>
    <dgm:cxn modelId="{206F8019-4249-4230-B690-9D97E98CE77D}" type="presParOf" srcId="{F5410715-FBF5-40F4-AC97-7EB1269417B8}" destId="{791785B9-35BD-4F6F-A53B-1E0949A0D5A6}" srcOrd="0" destOrd="0" presId="urn:microsoft.com/office/officeart/2005/8/layout/lProcess3"/>
    <dgm:cxn modelId="{6037CE3F-B9BA-4F9F-BA6A-2C35CF55B5B0}" type="presParOf" srcId="{F5410715-FBF5-40F4-AC97-7EB1269417B8}" destId="{DDF4E77E-F469-43CB-AF04-95CE458444EA}" srcOrd="1" destOrd="0" presId="urn:microsoft.com/office/officeart/2005/8/layout/lProcess3"/>
    <dgm:cxn modelId="{A41A55FA-AC95-4735-9860-0D97F79779F9}" type="presParOf" srcId="{F5410715-FBF5-40F4-AC97-7EB1269417B8}" destId="{4E1D81B1-8131-4AFB-844F-E3FC41DBC45D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56229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délka, délkové měřidlo, s jednotkami délky a jejich převody</a:t>
          </a:r>
          <a:endParaRPr lang="cs-CZ" sz="2900" kern="1200" dirty="0"/>
        </a:p>
      </dsp:txBody>
      <dsp:txXfrm>
        <a:off x="94411" y="150640"/>
        <a:ext cx="5907178" cy="1745188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je Mgr. Jindřiška Žaloudková</a:t>
          </a:r>
          <a:endParaRPr lang="cs-CZ" sz="2900" kern="1200" dirty="0"/>
        </a:p>
      </dsp:txBody>
      <dsp:txXfrm>
        <a:off x="94411" y="2168171"/>
        <a:ext cx="5907178" cy="1745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24312-6BCB-4431-BD4B-0D0E6FFA8D13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D5F1C-8AA2-4D08-A09A-C4F6876A17FC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Pravítko</a:t>
          </a:r>
          <a:endParaRPr lang="cs-CZ" sz="2300" kern="1200" dirty="0"/>
        </a:p>
      </dsp:txBody>
      <dsp:txXfrm>
        <a:off x="337944" y="40683"/>
        <a:ext cx="4200912" cy="612672"/>
      </dsp:txXfrm>
    </dsp:sp>
    <dsp:sp modelId="{BEB0F7A2-CA46-4F7D-918A-3AF0CAF161B6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10F34-B4CF-4B0F-8451-279EFA9822B5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Skládací metr</a:t>
          </a:r>
          <a:endParaRPr lang="cs-CZ" sz="2300" kern="1200" dirty="0"/>
        </a:p>
      </dsp:txBody>
      <dsp:txXfrm>
        <a:off x="337944" y="1083963"/>
        <a:ext cx="4200912" cy="612672"/>
      </dsp:txXfrm>
    </dsp:sp>
    <dsp:sp modelId="{98FEDF26-2CE8-4EBE-9992-C27A9F13E3BA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06D68-6D9F-4717-A517-67FFD823E3EE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Krejčovský metr</a:t>
          </a:r>
          <a:endParaRPr lang="cs-CZ" sz="2300" kern="1200" dirty="0"/>
        </a:p>
      </dsp:txBody>
      <dsp:txXfrm>
        <a:off x="337944" y="2127244"/>
        <a:ext cx="4200912" cy="612672"/>
      </dsp:txXfrm>
    </dsp:sp>
    <dsp:sp modelId="{6DC4CBB6-FD26-4523-9BE8-76ADE518507F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63A1C-936E-4022-BF3A-D5A0A5AEF420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Pásmo</a:t>
          </a:r>
          <a:endParaRPr lang="cs-CZ" sz="2300" kern="1200" dirty="0"/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9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49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c/Lineale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01178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VY_32_Inovace_3C_06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264395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1686049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délka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24944"/>
            <a:ext cx="6400800" cy="2592288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sz="5400" b="1" dirty="0" smtClean="0">
                <a:solidFill>
                  <a:srgbClr val="C00000"/>
                </a:solidFill>
                <a:latin typeface="Arial Black" pitchFamily="34" charset="0"/>
              </a:rPr>
              <a:t>ěřidlo =</a:t>
            </a:r>
          </a:p>
          <a:p>
            <a:pPr algn="ctr"/>
            <a:r>
              <a:rPr lang="cs-CZ" sz="5400" b="1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Arial Black" pitchFamily="34" charset="0"/>
              </a:rPr>
              <a:t>délkové měřidlo (metr)</a:t>
            </a:r>
            <a:endParaRPr lang="cs-CZ" sz="36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Délkové měřidlo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8788001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106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Soubor:Linea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548680"/>
            <a:ext cx="9011689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8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ind\Local Settings\Temporary Internet Files\Content.IE5\NLOBC138\MP9004011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4320480" cy="5401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49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Jind\Local Settings\Temporary Internet Files\Content.IE5\LV8N6XWZ\MP9003863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22249"/>
            <a:ext cx="3672408" cy="556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6/6e/Plastic_tape_meas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0283" y="1484784"/>
            <a:ext cx="5112568" cy="361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23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ind\Local Settings\Temporary Internet Files\Content.IE5\LV8N6XWZ\MP9003094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279162"/>
            <a:ext cx="5107632" cy="766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ásmo fiberglass 10/20m x 13 mm ABS - Kraftwe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606" y="1556792"/>
            <a:ext cx="4063981" cy="409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5871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896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Převádění jednotek délky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87841350"/>
              </p:ext>
            </p:extLst>
          </p:nvPr>
        </p:nvGraphicFramePr>
        <p:xfrm>
          <a:off x="323528" y="1916832"/>
          <a:ext cx="8568952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14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17646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dirty="0" smtClean="0"/>
              <a:t>-Obrázky z otevřené galerie Microsoft Office</a:t>
            </a:r>
          </a:p>
          <a:p>
            <a:pPr marL="0" lvl="0" indent="0">
              <a:buNone/>
            </a:pPr>
            <a:endParaRPr lang="cs-CZ" sz="2400" dirty="0" smtClean="0"/>
          </a:p>
          <a:p>
            <a:pPr marL="0" lvl="0" indent="0">
              <a:buNone/>
            </a:pPr>
            <a:r>
              <a:rPr lang="cs-CZ" sz="2400" dirty="0" smtClean="0"/>
              <a:t>-Krejčovský metr. </a:t>
            </a:r>
            <a:r>
              <a:rPr lang="it-IT" sz="2400" dirty="0"/>
              <a:t>In: [online]. [cit. 2013-04-07]. Dostupné z:</a:t>
            </a:r>
            <a:r>
              <a:rPr lang="cs-CZ" sz="2400" dirty="0"/>
              <a:t> http://cs.wikipedia.org/wiki/Soubor:Plastic_tape_measure.jpg</a:t>
            </a:r>
          </a:p>
          <a:p>
            <a:pPr marL="0" lvl="0" indent="0">
              <a:buNone/>
            </a:pPr>
            <a:endParaRPr lang="cs-CZ" sz="2400" dirty="0"/>
          </a:p>
          <a:p>
            <a:pPr marL="0" lvl="0" indent="0">
              <a:buNone/>
            </a:pPr>
            <a:r>
              <a:rPr lang="cs-CZ" sz="2400" dirty="0" smtClean="0"/>
              <a:t>-Pravítka. </a:t>
            </a:r>
            <a:r>
              <a:rPr lang="it-IT" sz="2400" dirty="0"/>
              <a:t>In: [online]. [cit. 2013-04-07]. Dostupné z:</a:t>
            </a:r>
            <a:r>
              <a:rPr lang="cs-CZ" sz="2400" dirty="0"/>
              <a:t> http</a:t>
            </a:r>
            <a:r>
              <a:rPr lang="cs-CZ" sz="2400" dirty="0" smtClean="0"/>
              <a:t>://cs.wikipedia.org/wiki/Soubor:Lineale.jpg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-Pásmo. </a:t>
            </a:r>
            <a:r>
              <a:rPr lang="it-IT" sz="2400" dirty="0"/>
              <a:t>In: [online]. [cit. 2013-04-07]. Dostupné z</a:t>
            </a:r>
            <a:r>
              <a:rPr lang="it-IT" sz="2400" dirty="0" smtClean="0"/>
              <a:t>:</a:t>
            </a:r>
            <a:r>
              <a:rPr lang="cs-CZ" sz="2400" dirty="0" smtClean="0"/>
              <a:t>                           http</a:t>
            </a:r>
            <a:r>
              <a:rPr lang="cs-CZ" sz="2400" dirty="0"/>
              <a:t>://www.kutiltim.cz/pasmo-fiberglass-10-20m-x-13-mm-abs-kraftwerk/</a:t>
            </a:r>
          </a:p>
          <a:p>
            <a:pPr marL="0" lvl="0" indent="0">
              <a:buNone/>
            </a:pPr>
            <a:endParaRPr lang="cs-CZ" sz="2400" dirty="0" smtClean="0"/>
          </a:p>
          <a:p>
            <a:pPr marL="0" lv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249</TotalTime>
  <Words>149</Words>
  <Application>Microsoft Office PowerPoint</Application>
  <PresentationFormat>Předvádění na obrazovce (4:3)</PresentationFormat>
  <Paragraphs>47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délka</vt:lpstr>
      <vt:lpstr>Délkové měřidlo</vt:lpstr>
      <vt:lpstr>Prezentace aplikace PowerPoint</vt:lpstr>
      <vt:lpstr>Prezentace aplikace PowerPoint</vt:lpstr>
      <vt:lpstr>Prezentace aplikace PowerPoint</vt:lpstr>
      <vt:lpstr>Prezentace aplikace PowerPoint</vt:lpstr>
      <vt:lpstr>Jednotky</vt:lpstr>
      <vt:lpstr>Převádění jednotek délky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28</cp:revision>
  <dcterms:created xsi:type="dcterms:W3CDTF">2012-10-22T13:57:03Z</dcterms:created>
  <dcterms:modified xsi:type="dcterms:W3CDTF">2013-05-18T10:53:06Z</dcterms:modified>
</cp:coreProperties>
</file>