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6" r:id="rId2"/>
    <p:sldId id="258" r:id="rId3"/>
    <p:sldId id="261" r:id="rId4"/>
    <p:sldId id="262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61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80B350-EBBC-4B3E-A831-E8603116B445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C7467B-97EB-476E-A4D1-5654225DAF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452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C7467B-97EB-476E-A4D1-5654225DAFCC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90276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microsoft.com/office/2007/relationships/hdphoto" Target="../media/hdphoto5.wdp"/><Relationship Id="rId18" Type="http://schemas.openxmlformats.org/officeDocument/2006/relationships/image" Target="../media/image13.png"/><Relationship Id="rId26" Type="http://schemas.openxmlformats.org/officeDocument/2006/relationships/image" Target="../media/image19.png"/><Relationship Id="rId3" Type="http://schemas.microsoft.com/office/2007/relationships/hdphoto" Target="../media/hdphoto1.wdp"/><Relationship Id="rId21" Type="http://schemas.microsoft.com/office/2007/relationships/hdphoto" Target="../media/hdphoto9.wdp"/><Relationship Id="rId7" Type="http://schemas.microsoft.com/office/2007/relationships/hdphoto" Target="../media/hdphoto2.wdp"/><Relationship Id="rId12" Type="http://schemas.openxmlformats.org/officeDocument/2006/relationships/image" Target="../media/image10.png"/><Relationship Id="rId17" Type="http://schemas.microsoft.com/office/2007/relationships/hdphoto" Target="../media/hdphoto7.wdp"/><Relationship Id="rId25" Type="http://schemas.openxmlformats.org/officeDocument/2006/relationships/image" Target="../media/image18.png"/><Relationship Id="rId2" Type="http://schemas.openxmlformats.org/officeDocument/2006/relationships/image" Target="../media/image4.png"/><Relationship Id="rId16" Type="http://schemas.openxmlformats.org/officeDocument/2006/relationships/image" Target="../media/image12.png"/><Relationship Id="rId20" Type="http://schemas.openxmlformats.org/officeDocument/2006/relationships/image" Target="../media/image14.png"/><Relationship Id="rId29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microsoft.com/office/2007/relationships/hdphoto" Target="../media/hdphoto4.wdp"/><Relationship Id="rId24" Type="http://schemas.openxmlformats.org/officeDocument/2006/relationships/image" Target="../media/image17.png"/><Relationship Id="rId5" Type="http://schemas.openxmlformats.org/officeDocument/2006/relationships/image" Target="../media/image6.png"/><Relationship Id="rId15" Type="http://schemas.microsoft.com/office/2007/relationships/hdphoto" Target="../media/hdphoto6.wdp"/><Relationship Id="rId23" Type="http://schemas.openxmlformats.org/officeDocument/2006/relationships/image" Target="../media/image16.png"/><Relationship Id="rId28" Type="http://schemas.openxmlformats.org/officeDocument/2006/relationships/image" Target="../media/image21.png"/><Relationship Id="rId10" Type="http://schemas.openxmlformats.org/officeDocument/2006/relationships/image" Target="../media/image9.png"/><Relationship Id="rId19" Type="http://schemas.microsoft.com/office/2007/relationships/hdphoto" Target="../media/hdphoto8.wdp"/><Relationship Id="rId4" Type="http://schemas.openxmlformats.org/officeDocument/2006/relationships/image" Target="../media/image5.png"/><Relationship Id="rId9" Type="http://schemas.microsoft.com/office/2007/relationships/hdphoto" Target="../media/hdphoto3.wdp"/><Relationship Id="rId14" Type="http://schemas.openxmlformats.org/officeDocument/2006/relationships/image" Target="../media/image11.png"/><Relationship Id="rId22" Type="http://schemas.openxmlformats.org/officeDocument/2006/relationships/image" Target="../media/image15.png"/><Relationship Id="rId27" Type="http://schemas.openxmlformats.org/officeDocument/2006/relationships/image" Target="../media/image20.png"/><Relationship Id="rId30" Type="http://schemas.openxmlformats.org/officeDocument/2006/relationships/image" Target="../media/image2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9.png"/><Relationship Id="rId18" Type="http://schemas.openxmlformats.org/officeDocument/2006/relationships/image" Target="../media/image34.png"/><Relationship Id="rId3" Type="http://schemas.openxmlformats.org/officeDocument/2006/relationships/image" Target="../media/image24.png"/><Relationship Id="rId7" Type="http://schemas.openxmlformats.org/officeDocument/2006/relationships/image" Target="../media/image17.png"/><Relationship Id="rId12" Type="http://schemas.openxmlformats.org/officeDocument/2006/relationships/image" Target="../media/image28.png"/><Relationship Id="rId17" Type="http://schemas.openxmlformats.org/officeDocument/2006/relationships/image" Target="../media/image33.png"/><Relationship Id="rId2" Type="http://schemas.openxmlformats.org/officeDocument/2006/relationships/image" Target="../media/image5.png"/><Relationship Id="rId16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7.png"/><Relationship Id="rId5" Type="http://schemas.openxmlformats.org/officeDocument/2006/relationships/image" Target="../media/image16.png"/><Relationship Id="rId15" Type="http://schemas.openxmlformats.org/officeDocument/2006/relationships/image" Target="../media/image31.png"/><Relationship Id="rId10" Type="http://schemas.openxmlformats.org/officeDocument/2006/relationships/image" Target="../media/image18.png"/><Relationship Id="rId4" Type="http://schemas.openxmlformats.org/officeDocument/2006/relationships/image" Target="../media/image25.png"/><Relationship Id="rId9" Type="http://schemas.openxmlformats.org/officeDocument/2006/relationships/image" Target="../media/image26.png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67543" y="260648"/>
            <a:ext cx="8454551" cy="3600400"/>
          </a:xfrm>
          <a:prstGeom prst="rect">
            <a:avLst/>
          </a:prstGeom>
        </p:spPr>
        <p:txBody>
          <a:bodyPr vert="horz" lIns="91440" tIns="45720" rIns="91440" bIns="9144" rtlCol="0" anchor="b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dirty="0" smtClean="0"/>
              <a:t>Název školy: ZŠ a MŠ Zvole, okr. Praha-západ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Autor: Mgr. Lucie Strejcová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Název: VY_32_INOVACE_19 3Š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Někde chybí, někde přebývá?</a:t>
            </a:r>
            <a:endParaRPr lang="cs-C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Téma: Umění a kultura –</a:t>
            </a:r>
            <a:r>
              <a:rPr lang="cs-CZ" sz="2400" dirty="0" err="1" smtClean="0"/>
              <a:t>Hv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Číslo projektu: CZ.1.07/1.4.00/21.0305</a:t>
            </a:r>
            <a:endParaRPr lang="cs-CZ" sz="24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5229200"/>
            <a:ext cx="5718247" cy="1188872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387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48476"/>
            <a:ext cx="843403" cy="1954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4680520" cy="720080"/>
          </a:xfrm>
        </p:spPr>
        <p:txBody>
          <a:bodyPr/>
          <a:lstStyle/>
          <a:p>
            <a:r>
              <a:rPr lang="cs-CZ" sz="1400" dirty="0" smtClean="0"/>
              <a:t>Má to tak být? Uprav takty tak, aby byly správně</a:t>
            </a:r>
            <a:endParaRPr lang="cs-CZ" sz="1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88840"/>
            <a:ext cx="7521575" cy="6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70819"/>
            <a:ext cx="847725" cy="195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407" y="2547910"/>
            <a:ext cx="606073" cy="1186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532839"/>
            <a:ext cx="695325" cy="74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487" y="1068302"/>
            <a:ext cx="620993" cy="1207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827" y="1068302"/>
            <a:ext cx="796428" cy="1207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721" y="1311028"/>
            <a:ext cx="67627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2636" y="2378947"/>
            <a:ext cx="1303863" cy="1547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796" y="1302686"/>
            <a:ext cx="531135" cy="1397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435042"/>
            <a:ext cx="674949" cy="902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861" y="1152497"/>
            <a:ext cx="530225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480" y="2538106"/>
            <a:ext cx="622300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678" y="2519998"/>
            <a:ext cx="530225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6117" y="2855101"/>
            <a:ext cx="676275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254" y="2341026"/>
            <a:ext cx="1304925" cy="15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8" name="Picture 20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1041" y="2699802"/>
            <a:ext cx="676275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516513"/>
            <a:ext cx="798513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0" name="Picture 22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583" y="2504685"/>
            <a:ext cx="609600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1" name="Picture 23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809" y="2418681"/>
            <a:ext cx="629775" cy="1656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4"/>
          <p:cNvCxnSpPr/>
          <p:nvPr/>
        </p:nvCxnSpPr>
        <p:spPr>
          <a:xfrm>
            <a:off x="788467" y="3450113"/>
            <a:ext cx="746692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72" name="Picture 24"/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" y="2545317"/>
            <a:ext cx="847725" cy="195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3" name="Picture 25"/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948066"/>
            <a:ext cx="847725" cy="195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112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960" y="1100629"/>
            <a:ext cx="7520940" cy="816204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Vždy dva sousední takty je potřeba upravit. V jednom něco chybí, ve druhém přebývá.</a:t>
            </a:r>
          </a:p>
          <a:p>
            <a:r>
              <a:rPr lang="cs-CZ" dirty="0" smtClean="0"/>
              <a:t>Děti přetáhnou rytmické hodnoty z jednoho do druhého taktu tak, aby byly oba správně.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7646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521575" cy="6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432175"/>
            <a:ext cx="7523163" cy="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08720"/>
            <a:ext cx="847725" cy="195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68760"/>
            <a:ext cx="847725" cy="195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2564904"/>
            <a:ext cx="847725" cy="195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96952"/>
            <a:ext cx="847725" cy="195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059647"/>
            <a:ext cx="669925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764704"/>
            <a:ext cx="622300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430" y="792696"/>
            <a:ext cx="798513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241" y="1203315"/>
            <a:ext cx="676275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372" y="850701"/>
            <a:ext cx="530225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5984" y="1231495"/>
            <a:ext cx="695325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893507"/>
            <a:ext cx="530225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782" y="2600401"/>
            <a:ext cx="530225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600401"/>
            <a:ext cx="530225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551" y="2580230"/>
            <a:ext cx="530225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047" y="2348880"/>
            <a:ext cx="1304925" cy="15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422650"/>
            <a:ext cx="7467600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041" y="2528267"/>
            <a:ext cx="603250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3703" y="2503995"/>
            <a:ext cx="622300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7" name="Picture 2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8846" y="2348880"/>
            <a:ext cx="1304925" cy="15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8" name="Picture 2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725" y="2867932"/>
            <a:ext cx="676275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9" name="Picture 2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7046" y="2683419"/>
            <a:ext cx="676275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0" name="Picture 26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783" y="2501701"/>
            <a:ext cx="798513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1" name="Picture 27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744" y="2529498"/>
            <a:ext cx="609600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1032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Úhly">
  <a:themeElements>
    <a:clrScheme name="Úhly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Úhly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Úhl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152</TotalTime>
  <Words>59</Words>
  <Application>Microsoft Office PowerPoint</Application>
  <PresentationFormat>Předvádění na obrazovce (4:3)</PresentationFormat>
  <Paragraphs>8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Úhly</vt:lpstr>
      <vt:lpstr>Prezentace aplikace PowerPoint</vt:lpstr>
      <vt:lpstr>Má to tak být? Uprav takty tak, aby byly správně</vt:lpstr>
      <vt:lpstr>Anotace</vt:lpstr>
      <vt:lpstr>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Reditelna</dc:creator>
  <cp:lastModifiedBy>Reditelna</cp:lastModifiedBy>
  <cp:revision>23</cp:revision>
  <dcterms:created xsi:type="dcterms:W3CDTF">2012-01-17T09:18:34Z</dcterms:created>
  <dcterms:modified xsi:type="dcterms:W3CDTF">2012-01-20T14:36:02Z</dcterms:modified>
</cp:coreProperties>
</file>