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ABC7675-AE92-4B71-8B4A-986A5D8DD5F6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8ADD077-FB32-4377-9040-A2EF624C3CE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C7675-AE92-4B71-8B4A-986A5D8DD5F6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DD077-FB32-4377-9040-A2EF624C3CE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ABC7675-AE92-4B71-8B4A-986A5D8DD5F6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8ADD077-FB32-4377-9040-A2EF624C3CE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C7675-AE92-4B71-8B4A-986A5D8DD5F6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DD077-FB32-4377-9040-A2EF624C3CE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C7675-AE92-4B71-8B4A-986A5D8DD5F6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DD077-FB32-4377-9040-A2EF624C3CE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C7675-AE92-4B71-8B4A-986A5D8DD5F6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DD077-FB32-4377-9040-A2EF624C3CE3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C7675-AE92-4B71-8B4A-986A5D8DD5F6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DD077-FB32-4377-9040-A2EF624C3C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C7675-AE92-4B71-8B4A-986A5D8DD5F6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8ADD077-FB32-4377-9040-A2EF624C3CE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C7675-AE92-4B71-8B4A-986A5D8DD5F6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DD077-FB32-4377-9040-A2EF624C3CE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C7675-AE92-4B71-8B4A-986A5D8DD5F6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DD077-FB32-4377-9040-A2EF624C3C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C7675-AE92-4B71-8B4A-986A5D8DD5F6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8ADD077-FB32-4377-9040-A2EF624C3C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9ABC7675-AE92-4B71-8B4A-986A5D8DD5F6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C8ADD077-FB32-4377-9040-A2EF624C3CE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1258696"/>
              </p:ext>
            </p:extLst>
          </p:nvPr>
        </p:nvGraphicFramePr>
        <p:xfrm>
          <a:off x="1547664" y="620688"/>
          <a:ext cx="6084594" cy="50515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08673"/>
                <a:gridCol w="4475921"/>
              </a:tblGrid>
              <a:tr h="292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CZ.1.07/1.5.00/34.0565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4102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VY-32-INOVACE-533  Stavby v zahradách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4491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2991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Ing. Daniela Brímusová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4215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Průřezová témata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Člověk a životní prostředí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3885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Tematický celek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Sadovnické úpravy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387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3741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tvorby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6. 12. 2012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2881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a místo ověření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7. 12. 2012 SAD </a:t>
                      </a:r>
                      <a:r>
                        <a:rPr lang="cs-CZ" sz="1100" dirty="0">
                          <a:effectLst/>
                        </a:rPr>
                        <a:t>1. Za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4102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Prezentace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2599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Procvičení učiva, ověření znalostí </a:t>
                      </a:r>
                      <a:endParaRPr lang="cs-CZ" sz="11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587" marR="67587" marT="0" marB="0" anchor="ctr"/>
                </a:tc>
              </a:tr>
              <a:tr h="3060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Zahradní stavby, altán, pergola, vodní stavby, hydrofyty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5233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Metodický pokyn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Určeno k prohlubování vědomostí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Možnosti využití – hodiny praktického</a:t>
                      </a:r>
                      <a:r>
                        <a:rPr lang="cs-CZ" sz="1100" baseline="0" dirty="0" smtClean="0">
                          <a:effectLst/>
                        </a:rPr>
                        <a:t> vyučování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</a:tr>
              <a:tr h="24071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87" marR="67587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8450" y="5672189"/>
            <a:ext cx="6083808" cy="1175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28399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Stavby v zahradách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09309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Které zahradní stavby jsou dnes nejoblíbenější v zahradách?</a:t>
            </a:r>
          </a:p>
          <a:p>
            <a:endParaRPr lang="cs-CZ" dirty="0"/>
          </a:p>
          <a:p>
            <a:r>
              <a:rPr lang="cs-CZ" dirty="0" smtClean="0"/>
              <a:t>Dřevěná stavba bez plné střechy a bočních stěn se nazývá?</a:t>
            </a:r>
          </a:p>
          <a:p>
            <a:endParaRPr lang="cs-CZ" dirty="0"/>
          </a:p>
          <a:p>
            <a:r>
              <a:rPr lang="cs-CZ" dirty="0" smtClean="0"/>
              <a:t>Jak chráníme dřevo před houbovými chorobami?</a:t>
            </a:r>
          </a:p>
          <a:p>
            <a:endParaRPr lang="cs-CZ" dirty="0"/>
          </a:p>
          <a:p>
            <a:r>
              <a:rPr lang="cs-CZ" dirty="0" smtClean="0"/>
              <a:t>K čemu slouží zahradní stavby?</a:t>
            </a:r>
          </a:p>
          <a:p>
            <a:endParaRPr lang="cs-CZ" dirty="0"/>
          </a:p>
          <a:p>
            <a:r>
              <a:rPr lang="cs-CZ" dirty="0" smtClean="0"/>
              <a:t>Jaký mívá půdorys besídka (altán)?</a:t>
            </a:r>
          </a:p>
          <a:p>
            <a:endParaRPr lang="cs-CZ" dirty="0"/>
          </a:p>
          <a:p>
            <a:r>
              <a:rPr lang="cs-CZ" dirty="0" smtClean="0"/>
              <a:t>Jaký bývá tvar střechy u besídky?</a:t>
            </a:r>
          </a:p>
          <a:p>
            <a:endParaRPr lang="cs-CZ" dirty="0"/>
          </a:p>
          <a:p>
            <a:r>
              <a:rPr lang="cs-CZ" dirty="0" smtClean="0"/>
              <a:t>Najdi na internetu nejnovější trendy zahradních staveb.</a:t>
            </a:r>
          </a:p>
          <a:p>
            <a:endParaRPr lang="cs-CZ" dirty="0"/>
          </a:p>
          <a:p>
            <a:r>
              <a:rPr lang="cs-CZ" dirty="0" smtClean="0"/>
              <a:t>Najdi na internetu sortiment přípravků na ochranu dřeva nebo železa před nepřízní počasí.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1000" y="548679"/>
            <a:ext cx="8381260" cy="648073"/>
          </a:xfrm>
        </p:spPr>
        <p:txBody>
          <a:bodyPr/>
          <a:lstStyle/>
          <a:p>
            <a:r>
              <a:rPr lang="cs-CZ" sz="2000" dirty="0" smtClean="0"/>
              <a:t>1. Úkol - </a:t>
            </a:r>
            <a:r>
              <a:rPr lang="cs-CZ" sz="2000" dirty="0"/>
              <a:t>V návaznosti na prezentaci, odpovězte na otázky: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5698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Typy vodních staveb</a:t>
            </a:r>
          </a:p>
          <a:p>
            <a:endParaRPr lang="cs-CZ" dirty="0"/>
          </a:p>
          <a:p>
            <a:r>
              <a:rPr lang="cs-CZ" dirty="0" smtClean="0"/>
              <a:t>Výhody ekologických bazénů</a:t>
            </a:r>
          </a:p>
          <a:p>
            <a:endParaRPr lang="cs-CZ" dirty="0"/>
          </a:p>
          <a:p>
            <a:r>
              <a:rPr lang="cs-CZ" dirty="0" smtClean="0"/>
              <a:t>Ekologické bazény: Jaký je poměr ploch regenerační a koupací?</a:t>
            </a:r>
          </a:p>
          <a:p>
            <a:endParaRPr lang="cs-CZ" dirty="0"/>
          </a:p>
          <a:p>
            <a:r>
              <a:rPr lang="cs-CZ" dirty="0" smtClean="0"/>
              <a:t>Jaká je minimální plocha pro vybudování ekologického jezírka?</a:t>
            </a:r>
          </a:p>
          <a:p>
            <a:endParaRPr lang="cs-CZ" dirty="0"/>
          </a:p>
          <a:p>
            <a:r>
              <a:rPr lang="cs-CZ" dirty="0" smtClean="0"/>
              <a:t>Uveď vhodné rostliny k osázení regenerační části ekologického jezírka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úkol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7925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Které zahradní stavby jsou dnes nejoblíbenější v zahradách?</a:t>
            </a:r>
          </a:p>
          <a:p>
            <a:pPr marL="45720" indent="0" algn="ctr">
              <a:buNone/>
            </a:pPr>
            <a:r>
              <a:rPr lang="cs-CZ" b="1" u="sng" dirty="0" smtClean="0"/>
              <a:t>Altán, pergoly, treláže, baz</a:t>
            </a:r>
            <a:r>
              <a:rPr lang="cs-CZ" b="1" dirty="0" smtClean="0"/>
              <a:t>ény</a:t>
            </a:r>
            <a:endParaRPr lang="cs-CZ" b="1" dirty="0"/>
          </a:p>
          <a:p>
            <a:r>
              <a:rPr lang="cs-CZ" dirty="0" smtClean="0"/>
              <a:t>Dřevěná stavba bez plné střechy a bočních stěn se nazývá?</a:t>
            </a:r>
          </a:p>
          <a:p>
            <a:pPr marL="45720" indent="0" algn="ctr">
              <a:buNone/>
            </a:pPr>
            <a:r>
              <a:rPr lang="cs-CZ" b="1" u="sng" dirty="0"/>
              <a:t>P</a:t>
            </a:r>
            <a:r>
              <a:rPr lang="cs-CZ" b="1" u="sng" dirty="0" smtClean="0"/>
              <a:t>ergola</a:t>
            </a:r>
            <a:endParaRPr lang="cs-CZ" b="1" u="sng" dirty="0"/>
          </a:p>
          <a:p>
            <a:r>
              <a:rPr lang="cs-CZ" dirty="0" smtClean="0"/>
              <a:t>Jak chráníme dřevo před houbovými chorobami?</a:t>
            </a:r>
          </a:p>
          <a:p>
            <a:pPr marL="45720" indent="0" algn="ctr">
              <a:buNone/>
            </a:pPr>
            <a:r>
              <a:rPr lang="cs-CZ" b="1" u="sng" dirty="0" smtClean="0"/>
              <a:t>Impregnačním nátěrem</a:t>
            </a:r>
            <a:endParaRPr lang="cs-CZ" b="1" u="sng" dirty="0"/>
          </a:p>
          <a:p>
            <a:r>
              <a:rPr lang="cs-CZ" dirty="0" smtClean="0"/>
              <a:t>K čemu slouží zahradní stavby?</a:t>
            </a:r>
          </a:p>
          <a:p>
            <a:pPr marL="45720" indent="0" algn="ctr">
              <a:buNone/>
            </a:pPr>
            <a:r>
              <a:rPr lang="cs-CZ" b="1" u="sng" dirty="0" smtClean="0"/>
              <a:t>K odpočinku a regeneraci, vytvoření intimní zóny, ochraně proti nepřízni počasí, opora pro popínavé dřeviny</a:t>
            </a:r>
            <a:endParaRPr lang="cs-CZ" b="1" u="sng" dirty="0"/>
          </a:p>
          <a:p>
            <a:r>
              <a:rPr lang="cs-CZ" dirty="0" smtClean="0"/>
              <a:t>Jaký mívá půdorys besídka (altán)?</a:t>
            </a:r>
          </a:p>
          <a:p>
            <a:pPr marL="45720" indent="0" algn="ctr">
              <a:buNone/>
            </a:pPr>
            <a:r>
              <a:rPr lang="cs-CZ" b="1" u="sng" dirty="0" smtClean="0"/>
              <a:t>Kruhový, čtvercový, mnohoúhelníkový</a:t>
            </a:r>
            <a:endParaRPr lang="cs-CZ" b="1" u="sng" dirty="0"/>
          </a:p>
          <a:p>
            <a:r>
              <a:rPr lang="cs-CZ" dirty="0" smtClean="0"/>
              <a:t>Jaký bývá tvar střechy u besídky?</a:t>
            </a:r>
          </a:p>
          <a:p>
            <a:pPr marL="45720" indent="0" algn="ctr">
              <a:buNone/>
            </a:pPr>
            <a:r>
              <a:rPr lang="cs-CZ" b="1" u="sng" dirty="0" smtClean="0"/>
              <a:t>Sedlový, jehlanový, kuželový</a:t>
            </a:r>
            <a:endParaRPr lang="cs-CZ" b="1" u="sng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548680"/>
            <a:ext cx="8381260" cy="648073"/>
          </a:xfrm>
        </p:spPr>
        <p:txBody>
          <a:bodyPr/>
          <a:lstStyle/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Řešení - 1. Úkol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1522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Typy vodních staveb</a:t>
            </a:r>
          </a:p>
          <a:p>
            <a:pPr marL="45720" indent="0" algn="ctr">
              <a:buNone/>
            </a:pPr>
            <a:r>
              <a:rPr lang="cs-CZ" b="1" u="sng" dirty="0" smtClean="0"/>
              <a:t>Pravidelné a nepravidelné</a:t>
            </a:r>
            <a:endParaRPr lang="cs-CZ" b="1" u="sng" dirty="0"/>
          </a:p>
          <a:p>
            <a:r>
              <a:rPr lang="cs-CZ" dirty="0" smtClean="0"/>
              <a:t>Výhody ekologických bazénů</a:t>
            </a:r>
          </a:p>
          <a:p>
            <a:pPr marL="45720" indent="0" algn="ctr">
              <a:buNone/>
            </a:pPr>
            <a:r>
              <a:rPr lang="cs-CZ" b="1" u="sng" dirty="0" smtClean="0"/>
              <a:t>Působí přirozeně, minimální údržba, samočistící schopnost, estetické, nepotřebuje trvalý zdroj vody, vyrovnaný systém</a:t>
            </a:r>
            <a:endParaRPr lang="cs-CZ" b="1" u="sng" dirty="0"/>
          </a:p>
          <a:p>
            <a:r>
              <a:rPr lang="cs-CZ" dirty="0" smtClean="0"/>
              <a:t>Ekologické bazény: Jaký je poměr ploch regenerační a koupací?</a:t>
            </a:r>
          </a:p>
          <a:p>
            <a:pPr marL="45720" indent="0" algn="ctr">
              <a:buNone/>
            </a:pPr>
            <a:r>
              <a:rPr lang="cs-CZ" b="1" u="sng" dirty="0" smtClean="0"/>
              <a:t>Minimálně 1:1</a:t>
            </a:r>
          </a:p>
          <a:p>
            <a:r>
              <a:rPr lang="cs-CZ" dirty="0" smtClean="0"/>
              <a:t>Jaká je minimální plocha pro vybudování ekologického jezírka?</a:t>
            </a:r>
          </a:p>
          <a:p>
            <a:pPr marL="45720" indent="0" algn="ctr">
              <a:buNone/>
            </a:pPr>
            <a:r>
              <a:rPr lang="cs-CZ" b="1" u="sng" dirty="0" smtClean="0"/>
              <a:t>64 m</a:t>
            </a:r>
            <a:r>
              <a:rPr lang="cs-CZ" b="1" u="sng" baseline="30000" dirty="0" smtClean="0"/>
              <a:t>2</a:t>
            </a:r>
          </a:p>
          <a:p>
            <a:r>
              <a:rPr lang="cs-CZ" dirty="0" smtClean="0"/>
              <a:t>Uveď vhodné rostliny k osázení regenerační části ekologického jezírka</a:t>
            </a:r>
          </a:p>
          <a:p>
            <a:pPr marL="45720" indent="0" algn="ctr">
              <a:buNone/>
            </a:pPr>
            <a:r>
              <a:rPr lang="cs-CZ" b="1" u="sng" dirty="0" smtClean="0"/>
              <a:t>Např.: Leknín, rákos, blatouch, kosatec, pomněnka, šáchor, stulík žlutý</a:t>
            </a:r>
            <a:endParaRPr lang="cs-CZ" b="1" u="sng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- 2. úkol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20142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20</TotalTime>
  <Words>389</Words>
  <Application>Microsoft Office PowerPoint</Application>
  <PresentationFormat>Předvádění na obrazovce (4:3)</PresentationFormat>
  <Paragraphs>80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Mřížka</vt:lpstr>
      <vt:lpstr>Prezentace aplikace PowerPoint</vt:lpstr>
      <vt:lpstr>Stavby v zahradách</vt:lpstr>
      <vt:lpstr>1. Úkol - V návaznosti na prezentaci, odpovězte na otázky: </vt:lpstr>
      <vt:lpstr>2. úkol</vt:lpstr>
      <vt:lpstr> Řešení - 1. Úkol </vt:lpstr>
      <vt:lpstr>Řešení - 2. úkol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Miroslav Brimus</dc:creator>
  <cp:lastModifiedBy>Miroslav Brimus</cp:lastModifiedBy>
  <cp:revision>3</cp:revision>
  <dcterms:created xsi:type="dcterms:W3CDTF">2013-05-08T22:56:14Z</dcterms:created>
  <dcterms:modified xsi:type="dcterms:W3CDTF">2013-05-08T23:16:36Z</dcterms:modified>
</cp:coreProperties>
</file>