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3" r:id="rId4"/>
    <p:sldId id="267" r:id="rId5"/>
    <p:sldId id="257" r:id="rId6"/>
    <p:sldId id="268" r:id="rId7"/>
    <p:sldId id="258" r:id="rId8"/>
    <p:sldId id="259" r:id="rId9"/>
    <p:sldId id="260" r:id="rId10"/>
    <p:sldId id="261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2E250A9-69EF-43E5-A8B1-418D0F7D921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AF9D87C-901F-46AD-B0BE-06C188533A7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Pblj69cICU" TargetMode="External"/><Relationship Id="rId2" Type="http://schemas.openxmlformats.org/officeDocument/2006/relationships/hyperlink" Target="http://www.youtube.com/watch?v=znyUvcctoK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l1Y9Sy_8m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lle_an_der_Saale_Haendelhaus.jpg" TargetMode="External"/><Relationship Id="rId2" Type="http://schemas.openxmlformats.org/officeDocument/2006/relationships/hyperlink" Target="http://cs.wikipedia.org/wiki/Soubor:Haende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04319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81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žáci 2.stupně ZŠ podrobněji seznámí      s jedním z nejvýznamnějších hudebních skladatelů, kteří bravurně ovládali i hru na varhany.</a:t>
            </a:r>
          </a:p>
          <a:p>
            <a:r>
              <a:rPr lang="cs-CZ" dirty="0" smtClean="0"/>
              <a:t>Autorem materiálu a všech jeho částí, není-li uvedeno jinak, je Mgr. </a:t>
            </a:r>
            <a:r>
              <a:rPr lang="cs-CZ" smtClean="0"/>
              <a:t>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99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229600" cy="18288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Curlz MT" pitchFamily="82" charset="0"/>
              </a:rPr>
              <a:t>Georg </a:t>
            </a:r>
            <a:r>
              <a:rPr lang="cs-CZ" dirty="0" err="1" smtClean="0">
                <a:solidFill>
                  <a:srgbClr val="FFFF00"/>
                </a:solidFill>
                <a:latin typeface="Curlz MT" pitchFamily="82" charset="0"/>
              </a:rPr>
              <a:t>friedrich</a:t>
            </a:r>
            <a:r>
              <a:rPr lang="cs-CZ" dirty="0" smtClean="0">
                <a:solidFill>
                  <a:srgbClr val="FFFF00"/>
                </a:solidFill>
                <a:latin typeface="Curlz MT" pitchFamily="82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urlz MT" pitchFamily="82" charset="0"/>
              </a:rPr>
              <a:t>händel</a:t>
            </a:r>
            <a:endParaRPr lang="cs-CZ" dirty="0">
              <a:solidFill>
                <a:srgbClr val="FFFF00"/>
              </a:solidFill>
              <a:latin typeface="Curlz MT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Curlz MT" pitchFamily="82" charset="0"/>
              </a:rPr>
              <a:t>Vynikající barokní hudební skladatel</a:t>
            </a:r>
            <a:endParaRPr lang="cs-CZ" sz="48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59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-15257"/>
            <a:ext cx="5472608" cy="6864485"/>
          </a:xfrm>
        </p:spPr>
      </p:pic>
    </p:spTree>
    <p:extLst>
      <p:ext uri="{BB962C8B-B14F-4D97-AF65-F5344CB8AC3E}">
        <p14:creationId xmlns:p14="http://schemas.microsoft.com/office/powerpoint/2010/main" val="147634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  <a:latin typeface="Curlz MT" pitchFamily="82" charset="0"/>
              </a:rPr>
              <a:t>život</a:t>
            </a:r>
            <a:endParaRPr lang="cs-CZ" sz="8000" dirty="0">
              <a:solidFill>
                <a:srgbClr val="FFFF00"/>
              </a:solidFill>
              <a:latin typeface="Curlz MT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23.2.1685 v Halle</a:t>
            </a:r>
          </a:p>
          <a:p>
            <a:r>
              <a:rPr lang="cs-CZ" dirty="0" smtClean="0"/>
              <a:t>Od dětství jevil hudební vlohy</a:t>
            </a:r>
          </a:p>
          <a:p>
            <a:r>
              <a:rPr lang="cs-CZ" dirty="0" smtClean="0"/>
              <a:t>Otec neměl pro umělecké povolání svého syna pochopení</a:t>
            </a:r>
          </a:p>
          <a:p>
            <a:r>
              <a:rPr lang="cs-CZ" dirty="0" smtClean="0"/>
              <a:t>Až na přímluvu vévody ho otec nechal vyučovat hudbě</a:t>
            </a:r>
          </a:p>
          <a:p>
            <a:r>
              <a:rPr lang="cs-CZ" dirty="0" smtClean="0"/>
              <a:t>Zapsal se sice na práva (přání otce), ale studia nedokončil</a:t>
            </a:r>
          </a:p>
          <a:p>
            <a:r>
              <a:rPr lang="cs-CZ" dirty="0" smtClean="0"/>
              <a:t>Stal se varhaníkem v Halle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0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Rodný dům v Halle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983" y="1600200"/>
            <a:ext cx="6278033" cy="4708525"/>
          </a:xfrm>
        </p:spPr>
      </p:pic>
    </p:spTree>
    <p:extLst>
      <p:ext uri="{BB962C8B-B14F-4D97-AF65-F5344CB8AC3E}">
        <p14:creationId xmlns:p14="http://schemas.microsoft.com/office/powerpoint/2010/main" val="290910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6480720"/>
          </a:xfrm>
        </p:spPr>
        <p:txBody>
          <a:bodyPr>
            <a:normAutofit/>
          </a:bodyPr>
          <a:lstStyle/>
          <a:p>
            <a:r>
              <a:rPr lang="cs-CZ" dirty="0" smtClean="0"/>
              <a:t>Stále více touží po cestování</a:t>
            </a:r>
          </a:p>
          <a:p>
            <a:r>
              <a:rPr lang="cs-CZ" dirty="0" smtClean="0"/>
              <a:t>Odjíždí do Hamburku</a:t>
            </a:r>
          </a:p>
          <a:p>
            <a:r>
              <a:rPr lang="cs-CZ" dirty="0" smtClean="0"/>
              <a:t>Působí zde jako houslista divadelního orchestru</a:t>
            </a:r>
          </a:p>
          <a:p>
            <a:r>
              <a:rPr lang="cs-CZ" dirty="0" smtClean="0"/>
              <a:t>Jeho další cesta vedla do Itálie, pak i do VB</a:t>
            </a:r>
          </a:p>
          <a:p>
            <a:r>
              <a:rPr lang="cs-CZ" dirty="0" smtClean="0"/>
              <a:t>Tady zkomponoval hudbu pro slavnostní královskou vyjížďku po Temži- </a:t>
            </a:r>
            <a:r>
              <a:rPr lang="cs-CZ" dirty="0" smtClean="0">
                <a:hlinkClick r:id="rId2"/>
              </a:rPr>
              <a:t>Vodní hudba</a:t>
            </a:r>
            <a:r>
              <a:rPr lang="cs-CZ" dirty="0" smtClean="0"/>
              <a:t> (zvuková ukázka)</a:t>
            </a:r>
          </a:p>
          <a:p>
            <a:r>
              <a:rPr lang="cs-CZ" dirty="0" smtClean="0"/>
              <a:t>V roce 1748 se konaly v Londýně mírové oslavy</a:t>
            </a:r>
          </a:p>
          <a:p>
            <a:r>
              <a:rPr lang="cs-CZ" dirty="0" smtClean="0"/>
              <a:t>K této události napsal skladbu:                  Hudba k </a:t>
            </a:r>
            <a:r>
              <a:rPr lang="cs-CZ" dirty="0"/>
              <a:t>ohňostroji </a:t>
            </a:r>
            <a:r>
              <a:rPr lang="cs-CZ" dirty="0" smtClean="0">
                <a:hlinkClick r:id="rId3"/>
              </a:rPr>
              <a:t>Hudba k ohňostroji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91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709160"/>
          </a:xfrm>
        </p:spPr>
        <p:txBody>
          <a:bodyPr/>
          <a:lstStyle/>
          <a:p>
            <a:r>
              <a:rPr lang="cs-CZ" dirty="0" smtClean="0"/>
              <a:t>Kolem roku 1720 nastává pro Händela důležité životní údobí</a:t>
            </a:r>
          </a:p>
          <a:p>
            <a:r>
              <a:rPr lang="cs-CZ" dirty="0" smtClean="0"/>
              <a:t>Byl pověřen vedením nově založeného uměleckého ústavu ,,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Academy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Music“</a:t>
            </a:r>
          </a:p>
          <a:p>
            <a:r>
              <a:rPr lang="cs-CZ" dirty="0" smtClean="0"/>
              <a:t>Musel nejen skládat opery, ale i řídit představení, obstarávat i hledat zpěváky           a zpěvačky</a:t>
            </a:r>
          </a:p>
          <a:p>
            <a:r>
              <a:rPr lang="cs-CZ" dirty="0" smtClean="0"/>
              <a:t>Roku 1737 raněn mrtvicí</a:t>
            </a:r>
          </a:p>
          <a:p>
            <a:r>
              <a:rPr lang="cs-CZ" dirty="0" smtClean="0"/>
              <a:t>Mimoto upadl do dluhů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93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709160"/>
          </a:xfrm>
        </p:spPr>
        <p:txBody>
          <a:bodyPr/>
          <a:lstStyle/>
          <a:p>
            <a:r>
              <a:rPr lang="cs-CZ" dirty="0" smtClean="0"/>
              <a:t>Po lázeňském pobytu se jako zázrakem uzdravil a opět začíná umělecky tvořit</a:t>
            </a:r>
          </a:p>
          <a:p>
            <a:r>
              <a:rPr lang="cs-CZ" dirty="0" smtClean="0"/>
              <a:t>Jeho dílo je velmi rozsáhlé</a:t>
            </a:r>
          </a:p>
          <a:p>
            <a:r>
              <a:rPr lang="cs-CZ" dirty="0" smtClean="0"/>
              <a:t>Několik let před koncem života oslepl</a:t>
            </a:r>
          </a:p>
          <a:p>
            <a:r>
              <a:rPr lang="cs-CZ" dirty="0" smtClean="0"/>
              <a:t>I přesto uchvacoval posluchače svojí hrou na varhany a svojí improvizací</a:t>
            </a:r>
          </a:p>
          <a:p>
            <a:r>
              <a:rPr lang="cs-CZ" dirty="0" smtClean="0"/>
              <a:t>Umírá 14.4.1759</a:t>
            </a:r>
          </a:p>
          <a:p>
            <a:r>
              <a:rPr lang="cs-CZ" dirty="0" smtClean="0"/>
              <a:t>Se vší slávou pochován ve </a:t>
            </a:r>
            <a:r>
              <a:rPr lang="cs-CZ" dirty="0" err="1" smtClean="0"/>
              <a:t>Westminsteru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8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  <a:latin typeface="Curlz MT" pitchFamily="82" charset="0"/>
              </a:rPr>
              <a:t>dílo</a:t>
            </a:r>
            <a:endParaRPr lang="cs-CZ" sz="8000" dirty="0">
              <a:solidFill>
                <a:srgbClr val="FFFF00"/>
              </a:solidFill>
              <a:latin typeface="Curlz MT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709160"/>
          </a:xfrm>
        </p:spPr>
        <p:txBody>
          <a:bodyPr/>
          <a:lstStyle/>
          <a:p>
            <a:r>
              <a:rPr lang="cs-CZ" dirty="0" smtClean="0"/>
              <a:t>40 oper: </a:t>
            </a:r>
            <a:r>
              <a:rPr lang="cs-CZ" dirty="0" err="1" smtClean="0"/>
              <a:t>Almira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                    Julius Caesar- oblíbené téma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vztah Caesara a Kleopatry</a:t>
            </a:r>
          </a:p>
          <a:p>
            <a:pPr marL="137160" indent="0">
              <a:buNone/>
            </a:pPr>
            <a:r>
              <a:rPr lang="cs-CZ" dirty="0" smtClean="0"/>
              <a:t>                    </a:t>
            </a:r>
            <a:r>
              <a:rPr lang="cs-CZ" dirty="0" err="1" smtClean="0"/>
              <a:t>Tamerlando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                    Xerxes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 err="1" smtClean="0"/>
              <a:t>Rodelinda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9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Oratoria</a:t>
            </a:r>
            <a:r>
              <a:rPr lang="cs-CZ" dirty="0"/>
              <a:t>: Mesiáš         </a:t>
            </a:r>
            <a:r>
              <a:rPr lang="cs-CZ" dirty="0" err="1" smtClean="0">
                <a:hlinkClick r:id="rId2"/>
              </a:rPr>
              <a:t>Mesiáš</a:t>
            </a:r>
            <a:r>
              <a:rPr lang="cs-CZ" dirty="0" smtClean="0"/>
              <a:t> (zvuková ukázka)</a:t>
            </a:r>
          </a:p>
          <a:p>
            <a:pPr marL="137160" indent="0">
              <a:buNone/>
            </a:pPr>
            <a:r>
              <a:rPr lang="cs-CZ" dirty="0" smtClean="0"/>
              <a:t>                      Juda Makabejský</a:t>
            </a:r>
          </a:p>
          <a:p>
            <a:r>
              <a:rPr lang="cs-CZ" dirty="0" smtClean="0"/>
              <a:t>Oblíbené jsou také hobojové koncerty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10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POSADOVSKÁ, Dagmar a Dušan PAZDÍREK. </a:t>
            </a:r>
            <a:r>
              <a:rPr lang="cs-CZ" i="1" dirty="0"/>
              <a:t>Podobizny nad klavírem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1981</a:t>
            </a:r>
            <a:r>
              <a:rPr lang="cs-CZ" dirty="0" smtClean="0"/>
              <a:t>.</a:t>
            </a:r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2012-09-05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cs.wikipedia.org/wiki/Soubor:Haendel.jpg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cs.wikipedia.org/wiki/Soubor:Halle_an_der_Saale_Haendelhaus.jpg</a:t>
            </a:r>
            <a:r>
              <a:rPr lang="cs-CZ" dirty="0" smtClean="0"/>
              <a:t> ( obrázek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93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64</TotalTime>
  <Words>395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anotace</vt:lpstr>
      <vt:lpstr>Georg friedrich händel</vt:lpstr>
      <vt:lpstr>Prezentace aplikace PowerPoint</vt:lpstr>
      <vt:lpstr>život</vt:lpstr>
      <vt:lpstr>Rodný dům v Halle</vt:lpstr>
      <vt:lpstr>Prezentace aplikace PowerPoint</vt:lpstr>
      <vt:lpstr>Prezentace aplikace PowerPoint</vt:lpstr>
      <vt:lpstr>Prezentace aplikace PowerPoint</vt:lpstr>
      <vt:lpstr>dílo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Georg friedrich händel</dc:title>
  <dc:creator>Lucie</dc:creator>
  <cp:lastModifiedBy>jitka</cp:lastModifiedBy>
  <cp:revision>16</cp:revision>
  <dcterms:created xsi:type="dcterms:W3CDTF">2012-08-19T20:45:15Z</dcterms:created>
  <dcterms:modified xsi:type="dcterms:W3CDTF">2013-05-18T13:57:57Z</dcterms:modified>
</cp:coreProperties>
</file>