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67" r:id="rId4"/>
    <p:sldId id="270" r:id="rId5"/>
    <p:sldId id="257" r:id="rId6"/>
    <p:sldId id="272" r:id="rId7"/>
    <p:sldId id="258" r:id="rId8"/>
    <p:sldId id="259" r:id="rId9"/>
    <p:sldId id="273" r:id="rId10"/>
    <p:sldId id="274" r:id="rId11"/>
    <p:sldId id="260" r:id="rId12"/>
    <p:sldId id="261" r:id="rId13"/>
    <p:sldId id="262" r:id="rId14"/>
    <p:sldId id="264" r:id="rId15"/>
    <p:sldId id="265" r:id="rId16"/>
    <p:sldId id="266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674F8-02D1-465B-BF7B-3FB005F29CB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DCA1-851E-4B83-B404-FADCECD141F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674F8-02D1-465B-BF7B-3FB005F29CB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DCA1-851E-4B83-B404-FADCECD141F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674F8-02D1-465B-BF7B-3FB005F29CB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DCA1-851E-4B83-B404-FADCECD14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674F8-02D1-465B-BF7B-3FB005F29CB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DCA1-851E-4B83-B404-FADCECD14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674F8-02D1-465B-BF7B-3FB005F29CB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DCA1-851E-4B83-B404-FADCECD14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674F8-02D1-465B-BF7B-3FB005F29CB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DCA1-851E-4B83-B404-FADCECD14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674F8-02D1-465B-BF7B-3FB005F29CB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DCA1-851E-4B83-B404-FADCECD14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674F8-02D1-465B-BF7B-3FB005F29CB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DCA1-851E-4B83-B404-FADCECD14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674F8-02D1-465B-BF7B-3FB005F29CB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DCA1-851E-4B83-B404-FADCECD14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674F8-02D1-465B-BF7B-3FB005F29CB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DCA1-851E-4B83-B404-FADCECD14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674F8-02D1-465B-BF7B-3FB005F29CB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3DCA1-851E-4B83-B404-FADCECD14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44E674F8-02D1-465B-BF7B-3FB005F29CB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8673DCA1-851E-4B83-B404-FADCECD141F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ax9SOup0054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YQeNnlAw8lc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Sa80dHkY3Ro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Beethove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595438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VY_32_INOVACE_6B_05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Hudební osobnosti, které ovlivnily svoji dobu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829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Zde se podrobněji seznámí žáci 2. stupně ZŠ s životem a dílem slavného vídeňského klasika a hudebního génia Ludwiga van Beethovena.</a:t>
            </a:r>
          </a:p>
          <a:p>
            <a:r>
              <a:rPr lang="cs-CZ" sz="2400" dirty="0" smtClean="0"/>
              <a:t>Autorem materiálu a všech jeho částí, není-li uvedeno jinak, je Mgr. </a:t>
            </a:r>
            <a:r>
              <a:rPr lang="cs-CZ" sz="2400" smtClean="0"/>
              <a:t>Bedřiška Koželuhová.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8816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861048"/>
            <a:ext cx="6400800" cy="17526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Dovršitel vídeňského klasicismu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dirty="0" smtClean="0">
                <a:latin typeface="Vladimir Script" pitchFamily="66" charset="0"/>
              </a:rPr>
              <a:t>Ludwig van </a:t>
            </a:r>
            <a:r>
              <a:rPr lang="cs-CZ" sz="8000" dirty="0" err="1" smtClean="0">
                <a:latin typeface="Vladimir Script" pitchFamily="66" charset="0"/>
              </a:rPr>
              <a:t>beethoven</a:t>
            </a:r>
            <a:endParaRPr lang="cs-CZ" sz="8000" dirty="0">
              <a:latin typeface="Vladimir Scrip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7101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4408"/>
            <a:ext cx="5703570" cy="6858000"/>
          </a:xfrm>
        </p:spPr>
      </p:pic>
    </p:spTree>
    <p:extLst>
      <p:ext uri="{BB962C8B-B14F-4D97-AF65-F5344CB8AC3E}">
        <p14:creationId xmlns:p14="http://schemas.microsoft.com/office/powerpoint/2010/main" val="678858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>
                <a:latin typeface="Vladimir Script" pitchFamily="66" charset="0"/>
              </a:rPr>
              <a:t>život</a:t>
            </a:r>
            <a:endParaRPr lang="cs-CZ" sz="6000" dirty="0">
              <a:latin typeface="Vladimir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Narozen 16.12.1770 v německém Bonnu</a:t>
            </a:r>
          </a:p>
          <a:p>
            <a:r>
              <a:rPr lang="cs-CZ" sz="2800" dirty="0" smtClean="0"/>
              <a:t>Jeho </a:t>
            </a:r>
            <a:r>
              <a:rPr lang="cs-CZ" sz="2800" dirty="0"/>
              <a:t>matka se jmenovala Marie </a:t>
            </a:r>
            <a:r>
              <a:rPr lang="cs-CZ" sz="2800" dirty="0" smtClean="0"/>
              <a:t>Magdaléna</a:t>
            </a:r>
          </a:p>
          <a:p>
            <a:r>
              <a:rPr lang="cs-CZ" sz="2800" dirty="0" smtClean="0"/>
              <a:t>Jeho otec Johann byl  skvělý houslista a tenorista</a:t>
            </a:r>
          </a:p>
          <a:p>
            <a:r>
              <a:rPr lang="cs-CZ" sz="2800" dirty="0" smtClean="0"/>
              <a:t>Však často pil, týral rodinu, ženu i děti</a:t>
            </a:r>
          </a:p>
          <a:p>
            <a:r>
              <a:rPr lang="cs-CZ" sz="2800" dirty="0" smtClean="0"/>
              <a:t>Učil Ludwiga hře na klavír a na housle </a:t>
            </a:r>
          </a:p>
          <a:p>
            <a:r>
              <a:rPr lang="cs-CZ" sz="2800" dirty="0" smtClean="0"/>
              <a:t>Při výuce svého syna bil, byl trestán za každou chybu, v noci jej otec vzbouzel, aby si hmaty pořádně zopakoval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847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802160" cy="1143000"/>
          </a:xfrm>
        </p:spPr>
        <p:txBody>
          <a:bodyPr/>
          <a:lstStyle/>
          <a:p>
            <a:r>
              <a:rPr lang="cs-CZ" dirty="0" smtClean="0"/>
              <a:t>Rodný dům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10136" y="874440"/>
            <a:ext cx="5486399" cy="4114800"/>
          </a:xfrm>
        </p:spPr>
      </p:pic>
    </p:spTree>
    <p:extLst>
      <p:ext uri="{BB962C8B-B14F-4D97-AF65-F5344CB8AC3E}">
        <p14:creationId xmlns:p14="http://schemas.microsoft.com/office/powerpoint/2010/main" val="2554525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052736"/>
            <a:ext cx="7924800" cy="5400600"/>
          </a:xfrm>
        </p:spPr>
        <p:txBody>
          <a:bodyPr>
            <a:noAutofit/>
          </a:bodyPr>
          <a:lstStyle/>
          <a:p>
            <a:r>
              <a:rPr lang="cs-CZ" sz="2800" dirty="0" smtClean="0"/>
              <a:t>Od 11 let si přivydělává svým muzicírováním</a:t>
            </a:r>
          </a:p>
          <a:p>
            <a:r>
              <a:rPr lang="cs-CZ" sz="2800" dirty="0" smtClean="0"/>
              <a:t>Bohužel veškerý jeho výdělek  putuje na domácnost</a:t>
            </a:r>
          </a:p>
          <a:p>
            <a:r>
              <a:rPr lang="cs-CZ" sz="2800" dirty="0" smtClean="0"/>
              <a:t>Odjíždí do Vídně</a:t>
            </a:r>
          </a:p>
          <a:p>
            <a:r>
              <a:rPr lang="cs-CZ" sz="2800" dirty="0" smtClean="0"/>
              <a:t>Setkává  se s  </a:t>
            </a:r>
            <a:r>
              <a:rPr lang="cs-CZ" sz="2800" dirty="0" err="1" smtClean="0"/>
              <a:t>W.A.Mozartem</a:t>
            </a:r>
            <a:endParaRPr lang="cs-CZ" sz="2800" dirty="0" smtClean="0"/>
          </a:p>
          <a:p>
            <a:r>
              <a:rPr lang="cs-CZ" sz="2800" dirty="0" smtClean="0"/>
              <a:t>,,Na toho dejte pozor! Ten jednou dokáže, že svět        o něm bude mluvit!“</a:t>
            </a:r>
          </a:p>
          <a:p>
            <a:r>
              <a:rPr lang="cs-CZ" sz="2800" dirty="0" smtClean="0"/>
              <a:t>Umírá mu matka, proto se vrací zpátky do Bonnu</a:t>
            </a:r>
          </a:p>
          <a:p>
            <a:r>
              <a:rPr lang="cs-CZ" sz="2800" dirty="0" smtClean="0"/>
              <a:t>Po její smrti se jako 17ti letý mladík musí starat o celou rodinu</a:t>
            </a:r>
          </a:p>
          <a:p>
            <a:r>
              <a:rPr lang="cs-CZ" sz="2800" dirty="0" smtClean="0"/>
              <a:t>Zpustlý otec ji není schopen zaopatřit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80066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 </a:t>
            </a:r>
            <a:r>
              <a:rPr lang="cs-CZ" sz="2800" dirty="0"/>
              <a:t>V</a:t>
            </a:r>
            <a:r>
              <a:rPr lang="cs-CZ" sz="2800" dirty="0" smtClean="0"/>
              <a:t>ídně se vrací opět v roce 1792</a:t>
            </a:r>
          </a:p>
          <a:p>
            <a:r>
              <a:rPr lang="cs-CZ" sz="2800" dirty="0" smtClean="0"/>
              <a:t>Před sebou má dva vzory: </a:t>
            </a:r>
            <a:r>
              <a:rPr lang="cs-CZ" sz="2800" dirty="0" err="1" smtClean="0"/>
              <a:t>J.S.Bacha</a:t>
            </a:r>
            <a:r>
              <a:rPr lang="cs-CZ" sz="2800" dirty="0" smtClean="0"/>
              <a:t> a </a:t>
            </a:r>
            <a:r>
              <a:rPr lang="cs-CZ" sz="2800" dirty="0" err="1" smtClean="0"/>
              <a:t>W.A.Mozarta</a:t>
            </a:r>
            <a:endParaRPr lang="cs-CZ" sz="2800" dirty="0" smtClean="0"/>
          </a:p>
          <a:p>
            <a:r>
              <a:rPr lang="cs-CZ" sz="2800" dirty="0" smtClean="0"/>
              <a:t>Svým umem získává aristokratickou společnost, podmaňuje si celou Vídeň, objednávky na skladby se jen hrnou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19731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Ukázka rukopisu jeho sonáty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556792"/>
            <a:ext cx="6470847" cy="4853136"/>
          </a:xfrm>
        </p:spPr>
      </p:pic>
    </p:spTree>
    <p:extLst>
      <p:ext uri="{BB962C8B-B14F-4D97-AF65-F5344CB8AC3E}">
        <p14:creationId xmlns:p14="http://schemas.microsoft.com/office/powerpoint/2010/main" val="4045957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387424"/>
            <a:ext cx="7924800" cy="1143000"/>
          </a:xfrm>
        </p:spPr>
        <p:txBody>
          <a:bodyPr/>
          <a:lstStyle/>
          <a:p>
            <a:r>
              <a:rPr lang="cs-CZ" dirty="0" smtClean="0"/>
              <a:t>                       Beethovenovo písmo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52870" y="1455642"/>
            <a:ext cx="4951444" cy="3713584"/>
          </a:xfrm>
        </p:spPr>
      </p:pic>
    </p:spTree>
    <p:extLst>
      <p:ext uri="{BB962C8B-B14F-4D97-AF65-F5344CB8AC3E}">
        <p14:creationId xmlns:p14="http://schemas.microsoft.com/office/powerpoint/2010/main" val="301373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124744"/>
            <a:ext cx="7924800" cy="4114800"/>
          </a:xfrm>
        </p:spPr>
        <p:txBody>
          <a:bodyPr>
            <a:noAutofit/>
          </a:bodyPr>
          <a:lstStyle/>
          <a:p>
            <a:r>
              <a:rPr lang="cs-CZ" sz="2800" dirty="0" smtClean="0"/>
              <a:t>Začíná ztrácet sluch</a:t>
            </a:r>
          </a:p>
          <a:p>
            <a:r>
              <a:rPr lang="cs-CZ" sz="2800" dirty="0" smtClean="0"/>
              <a:t>Nejprve to tají, prožívá duševní krizi</a:t>
            </a:r>
          </a:p>
          <a:p>
            <a:r>
              <a:rPr lang="cs-CZ" sz="2800" dirty="0" smtClean="0"/>
              <a:t>S lidmi se díky přibývající hluchotě dorozumívá čím dál tím hůře</a:t>
            </a:r>
          </a:p>
          <a:p>
            <a:r>
              <a:rPr lang="cs-CZ" sz="2800" dirty="0" smtClean="0"/>
              <a:t>Straní se společnosti</a:t>
            </a:r>
          </a:p>
          <a:p>
            <a:r>
              <a:rPr lang="cs-CZ" sz="2800" dirty="0" smtClean="0"/>
              <a:t>Působí dojmem  mrzutého a nepřístupného člověka</a:t>
            </a:r>
          </a:p>
          <a:p>
            <a:r>
              <a:rPr lang="cs-CZ" sz="2800" dirty="0" smtClean="0"/>
              <a:t>Klid a rozptýlení nachází už jen na venkově a v přírodě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68455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412776"/>
            <a:ext cx="7924800" cy="4114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Koncem roku 1826 onemocní zánětem pohrudnice       v důsledku nachlazení</a:t>
            </a:r>
          </a:p>
          <a:p>
            <a:r>
              <a:rPr lang="cs-CZ" sz="2800" dirty="0" smtClean="0"/>
              <a:t>Přidává se ještě choroba jater</a:t>
            </a:r>
          </a:p>
          <a:p>
            <a:r>
              <a:rPr lang="cs-CZ" sz="2800" dirty="0" smtClean="0"/>
              <a:t>Jeho úmrtí se datuje ke dni 26.3.1827</a:t>
            </a:r>
          </a:p>
          <a:p>
            <a:r>
              <a:rPr lang="cs-CZ" sz="2800" dirty="0" smtClean="0"/>
              <a:t>Pohřbu se účastní celá Vídeň</a:t>
            </a:r>
          </a:p>
          <a:p>
            <a:r>
              <a:rPr lang="cs-CZ" sz="2800" dirty="0" smtClean="0"/>
              <a:t>Nosítka s jeho rakví nesli  významní hudebníci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82638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7924800" cy="1143000"/>
          </a:xfrm>
        </p:spPr>
        <p:txBody>
          <a:bodyPr/>
          <a:lstStyle/>
          <a:p>
            <a:r>
              <a:rPr lang="cs-CZ" dirty="0" smtClean="0"/>
              <a:t>Opera - </a:t>
            </a:r>
            <a:r>
              <a:rPr lang="cs-CZ" dirty="0" err="1" smtClean="0"/>
              <a:t>fidelio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412776"/>
            <a:ext cx="7924800" cy="4114800"/>
          </a:xfrm>
        </p:spPr>
        <p:txBody>
          <a:bodyPr>
            <a:noAutofit/>
          </a:bodyPr>
          <a:lstStyle/>
          <a:p>
            <a:r>
              <a:rPr lang="cs-CZ" sz="2800" dirty="0" smtClean="0"/>
              <a:t>Dívka Leonora převlečená za Fidelia se dostane jako pomocník žalářníka do vězení, kde trpí její manžel </a:t>
            </a:r>
            <a:r>
              <a:rPr lang="cs-CZ" sz="2800" dirty="0" err="1" smtClean="0"/>
              <a:t>Florestan</a:t>
            </a:r>
            <a:endParaRPr lang="cs-CZ" sz="2800" dirty="0" smtClean="0"/>
          </a:p>
          <a:p>
            <a:r>
              <a:rPr lang="cs-CZ" sz="2800" dirty="0" smtClean="0"/>
              <a:t>Do vězení má nečekaně přijet na inspekci ministr Fernando</a:t>
            </a:r>
          </a:p>
          <a:p>
            <a:r>
              <a:rPr lang="cs-CZ" sz="2800" dirty="0" smtClean="0"/>
              <a:t>Po jeho příchodu udělí jménem krále všem vězňům milost</a:t>
            </a:r>
          </a:p>
          <a:p>
            <a:r>
              <a:rPr lang="cs-CZ" sz="2800" dirty="0" err="1" smtClean="0"/>
              <a:t>Florestan</a:t>
            </a:r>
            <a:r>
              <a:rPr lang="cs-CZ" sz="2800" dirty="0" smtClean="0"/>
              <a:t> zpívá o svobodě a k její oslavě vyzývá           i ostatní vězně</a:t>
            </a:r>
          </a:p>
          <a:p>
            <a:r>
              <a:rPr lang="cs-CZ" sz="2800" dirty="0" smtClean="0"/>
              <a:t>Svoboda je zde oslavována stejně intenzivně jako síla věrné manželské lásky 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49231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 symfonií    </a:t>
            </a:r>
            <a:r>
              <a:rPr lang="cs-CZ" sz="2400" dirty="0" smtClean="0"/>
              <a:t>(výběr)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3. Es dur </a:t>
            </a:r>
            <a:r>
              <a:rPr lang="cs-CZ" sz="2800" dirty="0" err="1" smtClean="0"/>
              <a:t>Eroica</a:t>
            </a:r>
            <a:r>
              <a:rPr lang="cs-CZ" sz="2800" dirty="0" smtClean="0"/>
              <a:t> (úcta k Napoleonovi a k revolučně demokratickým cílům)</a:t>
            </a:r>
          </a:p>
          <a:p>
            <a:r>
              <a:rPr lang="cs-CZ" sz="2800" dirty="0" smtClean="0"/>
              <a:t>5. c moll Osudová (bojuje s nepřízní osudu)</a:t>
            </a:r>
          </a:p>
          <a:p>
            <a:r>
              <a:rPr lang="cs-CZ" sz="2800" dirty="0" smtClean="0"/>
              <a:t>6. F dur Pastorální (dojmy z přírody, zvukomalebné detaily, jež už neslyší)</a:t>
            </a:r>
          </a:p>
          <a:p>
            <a:r>
              <a:rPr lang="cs-CZ" sz="2800" dirty="0" smtClean="0"/>
              <a:t>9. d moll Óda na radost (rytmická údernost, hymna EU)</a:t>
            </a:r>
          </a:p>
          <a:p>
            <a:r>
              <a:rPr lang="cs-CZ" sz="2800" dirty="0" smtClean="0">
                <a:hlinkClick r:id="rId2"/>
              </a:rPr>
              <a:t>Óda na radost</a:t>
            </a:r>
            <a:r>
              <a:rPr lang="cs-CZ" sz="2800" dirty="0" smtClean="0"/>
              <a:t> (zvuková ukázka)</a:t>
            </a:r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61525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32 klavírních sonát                              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800" dirty="0" err="1" smtClean="0"/>
              <a:t>Appassionata</a:t>
            </a:r>
            <a:r>
              <a:rPr lang="cs-CZ" sz="2800" dirty="0" smtClean="0"/>
              <a:t> f moll</a:t>
            </a:r>
          </a:p>
          <a:p>
            <a:r>
              <a:rPr lang="cs-CZ" sz="2800" dirty="0" smtClean="0"/>
              <a:t>Valdštejnská C dur</a:t>
            </a:r>
          </a:p>
          <a:p>
            <a:r>
              <a:rPr lang="cs-CZ" sz="2800" dirty="0" smtClean="0"/>
              <a:t>Měsíční svit cis moll</a:t>
            </a:r>
          </a:p>
          <a:p>
            <a:r>
              <a:rPr lang="cs-CZ" sz="2800" dirty="0" smtClean="0"/>
              <a:t>Patetická c moll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95936" y="2875002"/>
            <a:ext cx="23759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Měsíční</a:t>
            </a:r>
            <a:r>
              <a:rPr lang="cs-CZ" dirty="0" smtClean="0"/>
              <a:t> (zvuková ukázka)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1796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196752"/>
            <a:ext cx="7924800" cy="4114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Komponoval klavírní koncerty, smyčcová kvarteta</a:t>
            </a:r>
          </a:p>
          <a:p>
            <a:r>
              <a:rPr lang="cs-CZ" sz="2800" dirty="0" smtClean="0"/>
              <a:t>Vedle velkých děl napsal řadu drobných skladbiček</a:t>
            </a:r>
          </a:p>
          <a:p>
            <a:r>
              <a:rPr lang="cs-CZ" sz="2800" dirty="0" smtClean="0"/>
              <a:t>Klavírní skladbička Pro Elišku (1810 )</a:t>
            </a:r>
          </a:p>
          <a:p>
            <a:r>
              <a:rPr lang="cs-CZ" sz="2800" dirty="0" smtClean="0"/>
              <a:t>Je oblíbená u mladých klavíristů</a:t>
            </a:r>
          </a:p>
          <a:p>
            <a:r>
              <a:rPr lang="cs-CZ" sz="2800" dirty="0" smtClean="0">
                <a:hlinkClick r:id="rId2"/>
              </a:rPr>
              <a:t>Pro Elišku</a:t>
            </a:r>
            <a:r>
              <a:rPr lang="cs-CZ" sz="2800" dirty="0" smtClean="0"/>
              <a:t> (zvuková ukázka)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08312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pl-PL" i="1" dirty="0"/>
              <a:t>Obrázky</a:t>
            </a:r>
            <a:r>
              <a:rPr lang="pl-PL" dirty="0"/>
              <a:t> [online]. [cit. </a:t>
            </a:r>
            <a:r>
              <a:rPr lang="pl-PL" smtClean="0"/>
              <a:t>2012-10-05</a:t>
            </a:r>
            <a:r>
              <a:rPr lang="pl-PL" dirty="0"/>
              <a:t>]. Dostupné z: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cs.wikipedia.org/wiki/Soubor:Beethoven.jpg</a:t>
            </a:r>
            <a:r>
              <a:rPr lang="cs-CZ" dirty="0" smtClean="0"/>
              <a:t>  ( Beethoven )</a:t>
            </a:r>
          </a:p>
          <a:p>
            <a:endParaRPr lang="cs-CZ" dirty="0"/>
          </a:p>
          <a:p>
            <a:r>
              <a:rPr lang="cs-CZ" dirty="0"/>
              <a:t>PRAŽÁK, Přemysl. </a:t>
            </a:r>
            <a:r>
              <a:rPr lang="cs-CZ" i="1" dirty="0"/>
              <a:t>Malá preludia</a:t>
            </a:r>
            <a:r>
              <a:rPr lang="cs-CZ" dirty="0"/>
              <a:t>: </a:t>
            </a:r>
            <a:r>
              <a:rPr lang="cs-CZ" i="1" dirty="0"/>
              <a:t>Dětství a mládí slavných skladatelů</a:t>
            </a:r>
            <a:r>
              <a:rPr lang="cs-CZ" dirty="0"/>
              <a:t>. čtvrté. Praha 1: </a:t>
            </a:r>
            <a:r>
              <a:rPr lang="cs-CZ" dirty="0" err="1"/>
              <a:t>Suprafon</a:t>
            </a:r>
            <a:r>
              <a:rPr lang="cs-CZ" dirty="0"/>
              <a:t>, 1981. </a:t>
            </a:r>
          </a:p>
          <a:p>
            <a:endParaRPr lang="cs-CZ" dirty="0" smtClean="0"/>
          </a:p>
          <a:p>
            <a:r>
              <a:rPr lang="cs-CZ" dirty="0"/>
              <a:t>POSADOVSKÁ, Dagmar a Dušan PARDÍREK. </a:t>
            </a:r>
            <a:r>
              <a:rPr lang="cs-CZ" i="1" dirty="0"/>
              <a:t>Podobizny nad klavírem</a:t>
            </a:r>
            <a:r>
              <a:rPr lang="cs-CZ" dirty="0"/>
              <a:t>. třetí. Praha 1: Supraphon, 1974. </a:t>
            </a:r>
          </a:p>
          <a:p>
            <a:endParaRPr lang="cs-CZ" dirty="0" smtClean="0"/>
          </a:p>
          <a:p>
            <a:r>
              <a:rPr lang="cs-CZ" dirty="0"/>
              <a:t>VÍTOVÁ, Eva. </a:t>
            </a:r>
            <a:r>
              <a:rPr lang="cs-CZ" i="1" dirty="0"/>
              <a:t>50 slavných oper</a:t>
            </a:r>
            <a:r>
              <a:rPr lang="cs-CZ" dirty="0"/>
              <a:t>. 1. vyd. Praha: Albatros, c2005, 299 s. ISBN 80-000-1788-1. </a:t>
            </a:r>
          </a:p>
        </p:txBody>
      </p:sp>
    </p:spTree>
    <p:extLst>
      <p:ext uri="{BB962C8B-B14F-4D97-AF65-F5344CB8AC3E}">
        <p14:creationId xmlns:p14="http://schemas.microsoft.com/office/powerpoint/2010/main" val="344914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116</TotalTime>
  <Words>608</Words>
  <Application>Microsoft Office PowerPoint</Application>
  <PresentationFormat>Předvádění na obrazovce (4:3)</PresentationFormat>
  <Paragraphs>73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Horizont</vt:lpstr>
      <vt:lpstr>Prezentace aplikace PowerPoint</vt:lpstr>
      <vt:lpstr>anotace</vt:lpstr>
      <vt:lpstr>Ludwig van beethoven</vt:lpstr>
      <vt:lpstr>Prezentace aplikace PowerPoint</vt:lpstr>
      <vt:lpstr>život</vt:lpstr>
      <vt:lpstr>Rodný dům</vt:lpstr>
      <vt:lpstr>Prezentace aplikace PowerPoint</vt:lpstr>
      <vt:lpstr>Prezentace aplikace PowerPoint</vt:lpstr>
      <vt:lpstr>             Ukázka rukopisu jeho sonáty</vt:lpstr>
      <vt:lpstr>                       Beethovenovo písmo</vt:lpstr>
      <vt:lpstr>Prezentace aplikace PowerPoint</vt:lpstr>
      <vt:lpstr>Prezentace aplikace PowerPoint</vt:lpstr>
      <vt:lpstr>Opera - fidelio</vt:lpstr>
      <vt:lpstr>9 symfonií    (výběr)</vt:lpstr>
      <vt:lpstr>32 klavírních sonát                                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Ludvík van beethoven</dc:title>
  <dc:creator>Lucie</dc:creator>
  <cp:lastModifiedBy>jitka</cp:lastModifiedBy>
  <cp:revision>26</cp:revision>
  <dcterms:created xsi:type="dcterms:W3CDTF">2012-08-07T16:01:46Z</dcterms:created>
  <dcterms:modified xsi:type="dcterms:W3CDTF">2013-05-18T13:58:21Z</dcterms:modified>
</cp:coreProperties>
</file>