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67" r:id="rId2"/>
    <p:sldId id="268" r:id="rId3"/>
    <p:sldId id="266" r:id="rId4"/>
    <p:sldId id="270" r:id="rId5"/>
    <p:sldId id="257" r:id="rId6"/>
    <p:sldId id="273" r:id="rId7"/>
    <p:sldId id="274" r:id="rId8"/>
    <p:sldId id="275" r:id="rId9"/>
    <p:sldId id="258" r:id="rId10"/>
    <p:sldId id="259" r:id="rId11"/>
    <p:sldId id="276" r:id="rId12"/>
    <p:sldId id="260" r:id="rId13"/>
    <p:sldId id="277" r:id="rId14"/>
    <p:sldId id="261" r:id="rId15"/>
    <p:sldId id="262" r:id="rId16"/>
    <p:sldId id="282" r:id="rId17"/>
    <p:sldId id="278" r:id="rId18"/>
    <p:sldId id="279" r:id="rId19"/>
    <p:sldId id="263" r:id="rId20"/>
    <p:sldId id="264" r:id="rId21"/>
    <p:sldId id="280" r:id="rId22"/>
    <p:sldId id="265" r:id="rId23"/>
    <p:sldId id="271" r:id="rId24"/>
    <p:sldId id="281" r:id="rId25"/>
    <p:sldId id="269" r:id="rId26"/>
    <p:sldId id="27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6310E3-7C23-482F-8D60-C4BDFF833476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A108-FA94-45BC-8037-DD44F637F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5111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Hukvaldy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47A108-FA94-45BC-8037-DD44F637F20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4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3863EB3-B46C-40FB-99C4-4D9859C3F17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E6FDF3DC-A8BE-4A93-9186-B18E090E4B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437w1nA-jA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0.png"/><Relationship Id="rId4" Type="http://schemas.openxmlformats.org/officeDocument/2006/relationships/hyperlink" Target="http://www.youtube.com/watch?v=Vv9LSINiLtA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MU_Brno_2009_1.JPG" TargetMode="External"/><Relationship Id="rId2" Type="http://schemas.openxmlformats.org/officeDocument/2006/relationships/hyperlink" Target="http://cs.wikipedia.org/wiki/Soubor:Janacek.jp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886896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 osobnosti, které ovlivnily svoji dobu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3480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Zde se podrobn</a:t>
            </a:r>
            <a:r>
              <a:rPr lang="cs-CZ" dirty="0" smtClean="0"/>
              <a:t>ě</a:t>
            </a:r>
            <a:r>
              <a:rPr lang="cs-CZ" sz="2800" dirty="0" smtClean="0"/>
              <a:t> seznámí žáci 2. stupně ZŠ s výraznou osobností </a:t>
            </a:r>
            <a:r>
              <a:rPr lang="cs-CZ" sz="2500" dirty="0" smtClean="0"/>
              <a:t>č</a:t>
            </a:r>
            <a:r>
              <a:rPr lang="cs-CZ" sz="2800" dirty="0" smtClean="0"/>
              <a:t>eské hudební scény p</a:t>
            </a:r>
            <a:r>
              <a:rPr lang="cs-CZ" sz="2500" dirty="0" smtClean="0"/>
              <a:t>ř</a:t>
            </a:r>
            <a:r>
              <a:rPr lang="cs-CZ" sz="2800" dirty="0" smtClean="0"/>
              <a:t>elomu 19. a 20. století.</a:t>
            </a:r>
          </a:p>
          <a:p>
            <a:endParaRPr lang="cs-CZ" sz="2800" dirty="0"/>
          </a:p>
          <a:p>
            <a:r>
              <a:rPr lang="cs-CZ" sz="2800" dirty="0" smtClean="0"/>
              <a:t>Leoš Janá</a:t>
            </a:r>
            <a:r>
              <a:rPr lang="cs-CZ" sz="2500" dirty="0" smtClean="0"/>
              <a:t>č</a:t>
            </a:r>
            <a:r>
              <a:rPr lang="cs-CZ" sz="2800" dirty="0" smtClean="0"/>
              <a:t>ek je hudebníkem, jež </a:t>
            </a:r>
            <a:r>
              <a:rPr lang="cs-CZ" sz="2500" dirty="0" smtClean="0"/>
              <a:t>č</a:t>
            </a:r>
            <a:r>
              <a:rPr lang="cs-CZ" sz="2800" dirty="0" smtClean="0"/>
              <a:t>erpá z lidových prvk</a:t>
            </a:r>
            <a:r>
              <a:rPr lang="cs-CZ" sz="2500" dirty="0" smtClean="0"/>
              <a:t>ů</a:t>
            </a:r>
            <a:r>
              <a:rPr lang="cs-CZ" sz="2800" dirty="0" smtClean="0"/>
              <a:t> a lidových základ</a:t>
            </a:r>
            <a:r>
              <a:rPr lang="cs-CZ" sz="2500" dirty="0" smtClean="0"/>
              <a:t>ů</a:t>
            </a:r>
            <a:r>
              <a:rPr lang="cs-CZ" sz="2800" dirty="0" smtClean="0"/>
              <a:t> lašského kraje, což se zna</a:t>
            </a:r>
            <a:r>
              <a:rPr lang="cs-CZ" sz="2500" dirty="0" smtClean="0"/>
              <a:t>č</a:t>
            </a:r>
            <a:r>
              <a:rPr lang="cs-CZ" sz="2800" dirty="0" smtClean="0"/>
              <a:t>n</a:t>
            </a:r>
            <a:r>
              <a:rPr lang="cs-CZ" sz="2500" dirty="0" smtClean="0"/>
              <a:t>ě</a:t>
            </a:r>
            <a:r>
              <a:rPr lang="cs-CZ" sz="2800" dirty="0" smtClean="0"/>
              <a:t> projevuje v jeho tvorb</a:t>
            </a:r>
            <a:r>
              <a:rPr lang="cs-CZ" sz="2500" dirty="0" smtClean="0"/>
              <a:t>ě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Autorem materiálu a všech jeho částí, není-li uvedeno jinak, je Mgr. </a:t>
            </a:r>
            <a:r>
              <a:rPr lang="cs-CZ" sz="2800" smtClean="0"/>
              <a:t>Bedřiška Koželuhová.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21226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Leoš Janáček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08195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-31933"/>
            <a:ext cx="5981541" cy="6875334"/>
          </a:xfrm>
        </p:spPr>
      </p:pic>
    </p:spTree>
    <p:extLst>
      <p:ext uri="{BB962C8B-B14F-4D97-AF65-F5344CB8AC3E}">
        <p14:creationId xmlns:p14="http://schemas.microsoft.com/office/powerpoint/2010/main" val="1645424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Narozen 3.7.1854 v Hukvaldech</a:t>
            </a:r>
          </a:p>
          <a:p>
            <a:r>
              <a:rPr lang="cs-CZ" sz="3200" dirty="0" smtClean="0"/>
              <a:t>Pocházel z chudé rodiny</a:t>
            </a:r>
          </a:p>
          <a:p>
            <a:r>
              <a:rPr lang="cs-CZ" sz="3200" dirty="0" smtClean="0"/>
              <a:t>M</a:t>
            </a:r>
            <a:r>
              <a:rPr lang="cs-CZ" sz="2800" dirty="0" smtClean="0"/>
              <a:t>ě</a:t>
            </a:r>
            <a:r>
              <a:rPr lang="cs-CZ" sz="3200" dirty="0" smtClean="0"/>
              <a:t>l 8 sourozenc</a:t>
            </a:r>
            <a:r>
              <a:rPr lang="cs-CZ" dirty="0" smtClean="0"/>
              <a:t>ů</a:t>
            </a:r>
          </a:p>
          <a:p>
            <a:r>
              <a:rPr lang="cs-CZ" sz="3200" dirty="0" smtClean="0"/>
              <a:t>Otec byl u</a:t>
            </a:r>
            <a:r>
              <a:rPr lang="cs-CZ" sz="2800" dirty="0" smtClean="0"/>
              <a:t>č</a:t>
            </a:r>
            <a:r>
              <a:rPr lang="cs-CZ" sz="3200" dirty="0" smtClean="0"/>
              <a:t>itelem</a:t>
            </a:r>
          </a:p>
          <a:p>
            <a:r>
              <a:rPr lang="cs-CZ" sz="3200" dirty="0" smtClean="0"/>
              <a:t>Rodina bydlela v chatrné školní budov</a:t>
            </a:r>
            <a:r>
              <a:rPr lang="cs-CZ" sz="2800" dirty="0" smtClean="0"/>
              <a:t>ě</a:t>
            </a:r>
          </a:p>
          <a:p>
            <a:r>
              <a:rPr lang="cs-CZ" sz="3200" dirty="0" smtClean="0"/>
              <a:t>P</a:t>
            </a:r>
            <a:r>
              <a:rPr lang="cs-CZ" sz="2800" dirty="0" smtClean="0"/>
              <a:t>ř</a:t>
            </a:r>
            <a:r>
              <a:rPr lang="cs-CZ" sz="3200" dirty="0" smtClean="0"/>
              <a:t>ísnost rodi</a:t>
            </a:r>
            <a:r>
              <a:rPr lang="cs-CZ" sz="2800" dirty="0" smtClean="0"/>
              <a:t>čů</a:t>
            </a:r>
          </a:p>
          <a:p>
            <a:r>
              <a:rPr lang="cs-CZ" sz="3200" dirty="0" smtClean="0"/>
              <a:t>P</a:t>
            </a:r>
            <a:r>
              <a:rPr lang="cs-CZ" sz="2800" dirty="0" smtClean="0"/>
              <a:t>ř</a:t>
            </a:r>
            <a:r>
              <a:rPr lang="cs-CZ" sz="3200" dirty="0" smtClean="0"/>
              <a:t>esto Leoš na své d</a:t>
            </a:r>
            <a:r>
              <a:rPr lang="cs-CZ" sz="2800" dirty="0" smtClean="0"/>
              <a:t>ě</a:t>
            </a:r>
            <a:r>
              <a:rPr lang="cs-CZ" sz="3200" dirty="0" smtClean="0"/>
              <a:t>tství rád vzpomínal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7473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196752"/>
            <a:ext cx="6095999" cy="4572000"/>
          </a:xfrm>
        </p:spPr>
      </p:pic>
    </p:spTree>
    <p:extLst>
      <p:ext uri="{BB962C8B-B14F-4D97-AF65-F5344CB8AC3E}">
        <p14:creationId xmlns:p14="http://schemas.microsoft.com/office/powerpoint/2010/main" val="1576427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188640"/>
            <a:ext cx="77724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Rodný dům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447800"/>
            <a:ext cx="6095999" cy="4572000"/>
          </a:xfrm>
        </p:spPr>
      </p:pic>
    </p:spTree>
    <p:extLst>
      <p:ext uri="{BB962C8B-B14F-4D97-AF65-F5344CB8AC3E}">
        <p14:creationId xmlns:p14="http://schemas.microsoft.com/office/powerpoint/2010/main" val="318691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12976"/>
            <a:ext cx="1800200" cy="3298378"/>
          </a:xfrm>
        </p:spPr>
        <p:txBody>
          <a:bodyPr/>
          <a:lstStyle/>
          <a:p>
            <a:r>
              <a:rPr lang="cs-CZ" dirty="0" smtClean="0"/>
              <a:t>matka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21768" y="1094656"/>
            <a:ext cx="6095999" cy="4572000"/>
          </a:xfrm>
        </p:spPr>
      </p:pic>
    </p:spTree>
    <p:extLst>
      <p:ext uri="{BB962C8B-B14F-4D97-AF65-F5344CB8AC3E}">
        <p14:creationId xmlns:p14="http://schemas.microsoft.com/office/powerpoint/2010/main" val="420373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Otec m</a:t>
            </a:r>
            <a:r>
              <a:rPr lang="cs-CZ" sz="2800" dirty="0" smtClean="0"/>
              <a:t>ě</a:t>
            </a:r>
            <a:r>
              <a:rPr lang="cs-CZ" sz="3200" dirty="0" smtClean="0"/>
              <a:t>l muzikální základ, který Leošovi p</a:t>
            </a:r>
            <a:r>
              <a:rPr lang="cs-CZ" sz="2800" dirty="0" smtClean="0"/>
              <a:t>ř</a:t>
            </a:r>
            <a:r>
              <a:rPr lang="cs-CZ" sz="3200" dirty="0" smtClean="0"/>
              <a:t>edal</a:t>
            </a:r>
          </a:p>
          <a:p>
            <a:r>
              <a:rPr lang="cs-CZ" sz="3200" dirty="0" smtClean="0"/>
              <a:t>Dob</a:t>
            </a:r>
            <a:r>
              <a:rPr lang="cs-CZ" sz="2800" dirty="0" smtClean="0"/>
              <a:t>ř</a:t>
            </a:r>
            <a:r>
              <a:rPr lang="cs-CZ" sz="3200" dirty="0" smtClean="0"/>
              <a:t>e zpíval, hrál na varhany a kytaru</a:t>
            </a:r>
          </a:p>
          <a:p>
            <a:r>
              <a:rPr lang="cs-CZ" sz="3200" dirty="0" smtClean="0"/>
              <a:t>Často spolu muzicírovali na k</a:t>
            </a:r>
            <a:r>
              <a:rPr lang="cs-CZ" sz="2800" dirty="0" smtClean="0"/>
              <a:t>ů</a:t>
            </a:r>
            <a:r>
              <a:rPr lang="cs-CZ" sz="3200" dirty="0" smtClean="0"/>
              <a:t>ru</a:t>
            </a:r>
          </a:p>
          <a:p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3556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Studia a počátky jeho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00553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 základní škole odchází do Brna</a:t>
            </a:r>
          </a:p>
          <a:p>
            <a:r>
              <a:rPr lang="cs-CZ" sz="3200" dirty="0" smtClean="0"/>
              <a:t>P</a:t>
            </a:r>
            <a:r>
              <a:rPr lang="cs-CZ" sz="2800" dirty="0" smtClean="0"/>
              <a:t>ů</a:t>
            </a:r>
            <a:r>
              <a:rPr lang="cs-CZ" sz="3200" dirty="0" smtClean="0"/>
              <a:t>sobí zde v chrámovém sboru</a:t>
            </a:r>
          </a:p>
          <a:p>
            <a:r>
              <a:rPr lang="cs-CZ" sz="3200" dirty="0" smtClean="0"/>
              <a:t>Práv</a:t>
            </a:r>
            <a:r>
              <a:rPr lang="cs-CZ" sz="2800" dirty="0" smtClean="0"/>
              <a:t>ě</a:t>
            </a:r>
            <a:r>
              <a:rPr lang="cs-CZ" sz="3200" dirty="0" smtClean="0"/>
              <a:t> tady za</a:t>
            </a:r>
            <a:r>
              <a:rPr lang="cs-CZ" sz="2800" dirty="0" smtClean="0"/>
              <a:t>č</a:t>
            </a:r>
            <a:r>
              <a:rPr lang="cs-CZ" sz="3200" dirty="0" smtClean="0"/>
              <a:t>íná komponovat drobné skladbi</a:t>
            </a:r>
            <a:r>
              <a:rPr lang="cs-CZ" sz="2800" dirty="0" smtClean="0"/>
              <a:t>č</a:t>
            </a:r>
            <a:r>
              <a:rPr lang="cs-CZ" sz="3200" dirty="0" smtClean="0"/>
              <a:t>ky pod dohledem Pavla K</a:t>
            </a:r>
            <a:r>
              <a:rPr lang="cs-CZ" sz="2800" dirty="0" smtClean="0"/>
              <a:t>ř</a:t>
            </a:r>
            <a:r>
              <a:rPr lang="cs-CZ" sz="3200" dirty="0" smtClean="0"/>
              <a:t>ížkovského</a:t>
            </a:r>
          </a:p>
          <a:p>
            <a:r>
              <a:rPr lang="cs-CZ" sz="3200" dirty="0" smtClean="0"/>
              <a:t>Roku 1869 studuje u</a:t>
            </a:r>
            <a:r>
              <a:rPr lang="cs-CZ" sz="2800" dirty="0" smtClean="0"/>
              <a:t>č</a:t>
            </a:r>
            <a:r>
              <a:rPr lang="cs-CZ" sz="3200" dirty="0" smtClean="0"/>
              <a:t>itelský ústav</a:t>
            </a:r>
          </a:p>
          <a:p>
            <a:r>
              <a:rPr lang="cs-CZ" sz="3200" dirty="0" smtClean="0"/>
              <a:t>Po jeho dokončení se stává u</a:t>
            </a:r>
            <a:r>
              <a:rPr lang="cs-CZ" sz="2800" dirty="0" smtClean="0"/>
              <a:t>č</a:t>
            </a:r>
            <a:r>
              <a:rPr lang="cs-CZ" sz="3200" dirty="0" smtClean="0"/>
              <a:t>itelem hudby, později </a:t>
            </a:r>
            <a:r>
              <a:rPr lang="cs-CZ" sz="2800" dirty="0" smtClean="0"/>
              <a:t>ř</a:t>
            </a:r>
            <a:r>
              <a:rPr lang="cs-CZ" sz="3200" dirty="0" smtClean="0"/>
              <a:t>editelem kůru starobrn</a:t>
            </a:r>
            <a:r>
              <a:rPr lang="cs-CZ" sz="2800" dirty="0" smtClean="0"/>
              <a:t>ě</a:t>
            </a:r>
            <a:r>
              <a:rPr lang="cs-CZ" sz="3200" dirty="0" smtClean="0"/>
              <a:t>nského kláštera, sbormistrem ve Filharmonickém spolku Beseda brn</a:t>
            </a:r>
            <a:r>
              <a:rPr lang="cs-CZ" sz="2800" dirty="0" smtClean="0"/>
              <a:t>ě</a:t>
            </a:r>
            <a:r>
              <a:rPr lang="cs-CZ" sz="3200" dirty="0" smtClean="0"/>
              <a:t>nská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10621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212976"/>
            <a:ext cx="2483768" cy="322637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Pavel Křížkovský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21768" y="1166664"/>
            <a:ext cx="6095999" cy="4572000"/>
          </a:xfrm>
        </p:spPr>
      </p:pic>
    </p:spTree>
    <p:extLst>
      <p:ext uri="{BB962C8B-B14F-4D97-AF65-F5344CB8AC3E}">
        <p14:creationId xmlns:p14="http://schemas.microsoft.com/office/powerpoint/2010/main" val="288407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Odchází do Prahy na varhanickou školu, aby se ješt</a:t>
            </a:r>
            <a:r>
              <a:rPr lang="cs-CZ" sz="2800" dirty="0" smtClean="0"/>
              <a:t>ě</a:t>
            </a:r>
            <a:r>
              <a:rPr lang="cs-CZ" sz="3200" dirty="0" smtClean="0"/>
              <a:t> hudebn</a:t>
            </a:r>
            <a:r>
              <a:rPr lang="cs-CZ" sz="2800" dirty="0" smtClean="0"/>
              <a:t>ě</a:t>
            </a:r>
            <a:r>
              <a:rPr lang="cs-CZ" sz="3200" dirty="0" smtClean="0"/>
              <a:t> zdokonalil</a:t>
            </a:r>
          </a:p>
          <a:p>
            <a:r>
              <a:rPr lang="cs-CZ" sz="3200" dirty="0" smtClean="0"/>
              <a:t>Zde se sp</a:t>
            </a:r>
            <a:r>
              <a:rPr lang="cs-CZ" sz="2800" dirty="0" smtClean="0"/>
              <a:t>ř</a:t>
            </a:r>
            <a:r>
              <a:rPr lang="cs-CZ" sz="3200" dirty="0" smtClean="0"/>
              <a:t>átelil s A. Dvo</a:t>
            </a:r>
            <a:r>
              <a:rPr lang="cs-CZ" sz="2800" dirty="0" smtClean="0"/>
              <a:t>ř</a:t>
            </a:r>
            <a:r>
              <a:rPr lang="cs-CZ" sz="3200" dirty="0" smtClean="0"/>
              <a:t>ákem</a:t>
            </a:r>
          </a:p>
          <a:p>
            <a:r>
              <a:rPr lang="cs-CZ" sz="3200" dirty="0" smtClean="0"/>
              <a:t>Poté studoval ješt</a:t>
            </a:r>
            <a:r>
              <a:rPr lang="cs-CZ" sz="2800" dirty="0" smtClean="0"/>
              <a:t>ě</a:t>
            </a:r>
            <a:r>
              <a:rPr lang="cs-CZ" sz="3200" dirty="0" smtClean="0"/>
              <a:t> rok v Lipsku a ve Vídni</a:t>
            </a:r>
          </a:p>
          <a:p>
            <a:r>
              <a:rPr lang="cs-CZ" sz="3200" dirty="0" smtClean="0"/>
              <a:t>V roce 1881 se oženil s dcerou brn</a:t>
            </a:r>
            <a:r>
              <a:rPr lang="cs-CZ" sz="2800" dirty="0" smtClean="0"/>
              <a:t>ě</a:t>
            </a:r>
            <a:r>
              <a:rPr lang="cs-CZ" sz="3200" dirty="0" smtClean="0"/>
              <a:t>nského </a:t>
            </a:r>
            <a:r>
              <a:rPr lang="cs-CZ" sz="2800" dirty="0" smtClean="0"/>
              <a:t>ř</a:t>
            </a:r>
            <a:r>
              <a:rPr lang="cs-CZ" sz="3200" dirty="0" smtClean="0"/>
              <a:t>editele u</a:t>
            </a:r>
            <a:r>
              <a:rPr lang="cs-CZ" sz="2800" dirty="0" smtClean="0"/>
              <a:t>č</a:t>
            </a:r>
            <a:r>
              <a:rPr lang="cs-CZ" sz="3200" dirty="0" smtClean="0"/>
              <a:t>itelského ústavu Zdenkou Schulzovou</a:t>
            </a:r>
          </a:p>
          <a:p>
            <a:r>
              <a:rPr lang="cs-CZ" sz="3200" dirty="0" smtClean="0"/>
              <a:t>Ve stejném roce také zakládá varhanickou školu    v Brně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3635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84984"/>
            <a:ext cx="2736304" cy="308235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Zdenka Schulzová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21768" y="1022648"/>
            <a:ext cx="6095999" cy="4572000"/>
          </a:xfrm>
        </p:spPr>
      </p:pic>
    </p:spTree>
    <p:extLst>
      <p:ext uri="{BB962C8B-B14F-4D97-AF65-F5344CB8AC3E}">
        <p14:creationId xmlns:p14="http://schemas.microsoft.com/office/powerpoint/2010/main" val="126810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8122096" cy="500553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Ve své tvorb</a:t>
            </a:r>
            <a:r>
              <a:rPr lang="cs-CZ" sz="2800" dirty="0" smtClean="0"/>
              <a:t>ě</a:t>
            </a:r>
            <a:r>
              <a:rPr lang="cs-CZ" sz="3200" dirty="0" smtClean="0"/>
              <a:t> vycházel z lidové hudby</a:t>
            </a:r>
          </a:p>
          <a:p>
            <a:r>
              <a:rPr lang="cs-CZ" sz="3200" dirty="0" smtClean="0"/>
              <a:t>Sbíral lidové motivy</a:t>
            </a:r>
          </a:p>
          <a:p>
            <a:r>
              <a:rPr lang="cs-CZ" sz="3200" dirty="0" smtClean="0"/>
              <a:t>Všímal si náp</a:t>
            </a:r>
            <a:r>
              <a:rPr lang="cs-CZ" sz="2800" dirty="0" smtClean="0"/>
              <a:t>ě</a:t>
            </a:r>
            <a:r>
              <a:rPr lang="cs-CZ" sz="3200" dirty="0" smtClean="0"/>
              <a:t>vk</a:t>
            </a:r>
            <a:r>
              <a:rPr lang="cs-CZ" sz="2800" dirty="0" smtClean="0"/>
              <a:t>ů</a:t>
            </a:r>
            <a:r>
              <a:rPr lang="cs-CZ" sz="3200" dirty="0" smtClean="0"/>
              <a:t> lidové mluvy, zvuk</a:t>
            </a:r>
            <a:r>
              <a:rPr lang="cs-CZ" sz="2800" dirty="0" smtClean="0"/>
              <a:t>ů</a:t>
            </a:r>
            <a:r>
              <a:rPr lang="cs-CZ" sz="3200" dirty="0" smtClean="0"/>
              <a:t> v p</a:t>
            </a:r>
            <a:r>
              <a:rPr lang="cs-CZ" sz="2800" dirty="0" smtClean="0"/>
              <a:t>ř</a:t>
            </a:r>
            <a:r>
              <a:rPr lang="cs-CZ" sz="3200" dirty="0" smtClean="0"/>
              <a:t>írod</a:t>
            </a:r>
            <a:r>
              <a:rPr lang="cs-CZ" sz="2800" dirty="0" smtClean="0"/>
              <a:t>ě</a:t>
            </a:r>
            <a:r>
              <a:rPr lang="cs-CZ" sz="3200" dirty="0" smtClean="0"/>
              <a:t>, volání zví</a:t>
            </a:r>
            <a:r>
              <a:rPr lang="cs-CZ" sz="2800" dirty="0" smtClean="0"/>
              <a:t>ř</a:t>
            </a:r>
            <a:r>
              <a:rPr lang="cs-CZ" sz="3200" dirty="0" smtClean="0"/>
              <a:t>at</a:t>
            </a:r>
          </a:p>
          <a:p>
            <a:r>
              <a:rPr lang="cs-CZ" sz="3200" dirty="0" smtClean="0"/>
              <a:t>Uchvacoval ho i tanec, jeho rytmus a rozdílný charakter tane</a:t>
            </a:r>
            <a:r>
              <a:rPr lang="cs-CZ" sz="2800" dirty="0" smtClean="0"/>
              <a:t>č</a:t>
            </a:r>
            <a:r>
              <a:rPr lang="cs-CZ" sz="3200" dirty="0" smtClean="0"/>
              <a:t>ních styl</a:t>
            </a:r>
            <a:r>
              <a:rPr lang="cs-CZ" sz="2800" dirty="0" smtClean="0"/>
              <a:t>ů</a:t>
            </a:r>
          </a:p>
          <a:p>
            <a:r>
              <a:rPr lang="cs-CZ" sz="3200" dirty="0" smtClean="0"/>
              <a:t>Rád chodíval a poslouchal p</a:t>
            </a:r>
            <a:r>
              <a:rPr lang="cs-CZ" sz="2800" dirty="0" smtClean="0"/>
              <a:t>ř</a:t>
            </a:r>
            <a:r>
              <a:rPr lang="cs-CZ" sz="3200" dirty="0" smtClean="0"/>
              <a:t>ímo na tane</a:t>
            </a:r>
            <a:r>
              <a:rPr lang="cs-CZ" sz="2800" dirty="0" smtClean="0"/>
              <a:t>č</a:t>
            </a:r>
            <a:r>
              <a:rPr lang="cs-CZ" sz="3200" dirty="0" smtClean="0"/>
              <a:t>ních zábavách- Lašské tance</a:t>
            </a:r>
          </a:p>
          <a:p>
            <a:r>
              <a:rPr lang="cs-CZ" sz="3200" dirty="0" smtClean="0">
                <a:hlinkClick r:id="rId2"/>
              </a:rPr>
              <a:t>Lašské tance</a:t>
            </a:r>
            <a:r>
              <a:rPr lang="cs-CZ" sz="3200" dirty="0" smtClean="0"/>
              <a:t> (zvuková ukázka)</a:t>
            </a:r>
          </a:p>
        </p:txBody>
      </p:sp>
    </p:spTree>
    <p:extLst>
      <p:ext uri="{BB962C8B-B14F-4D97-AF65-F5344CB8AC3E}">
        <p14:creationId xmlns:p14="http://schemas.microsoft.com/office/powerpoint/2010/main" val="1782376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8338120" cy="5410200"/>
          </a:xfrm>
        </p:spPr>
        <p:txBody>
          <a:bodyPr/>
          <a:lstStyle/>
          <a:p>
            <a:r>
              <a:rPr lang="cs-CZ" sz="2800" dirty="0" smtClean="0"/>
              <a:t>Její pastorky</a:t>
            </a:r>
            <a:r>
              <a:rPr lang="cs-CZ" dirty="0" smtClean="0"/>
              <a:t>ň</a:t>
            </a:r>
            <a:r>
              <a:rPr lang="cs-CZ" sz="2800" dirty="0" smtClean="0"/>
              <a:t>a: podle </a:t>
            </a:r>
            <a:r>
              <a:rPr lang="cs-CZ" dirty="0" smtClean="0"/>
              <a:t>č</a:t>
            </a:r>
            <a:r>
              <a:rPr lang="cs-CZ" sz="2800" dirty="0" smtClean="0"/>
              <a:t>inohry Gabriely Preissové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dílo vznikalo dlouho, úmrtí dcery Olgy</a:t>
            </a:r>
          </a:p>
          <a:p>
            <a:r>
              <a:rPr lang="cs-CZ" sz="2800" dirty="0" smtClean="0"/>
              <a:t>Ká</a:t>
            </a:r>
            <a:r>
              <a:rPr lang="cs-CZ" dirty="0" smtClean="0"/>
              <a:t>ť</a:t>
            </a:r>
            <a:r>
              <a:rPr lang="cs-CZ" sz="2800" dirty="0" smtClean="0"/>
              <a:t>a Kabanová</a:t>
            </a:r>
          </a:p>
          <a:p>
            <a:r>
              <a:rPr lang="cs-CZ" sz="2800" dirty="0" smtClean="0"/>
              <a:t>P</a:t>
            </a:r>
            <a:r>
              <a:rPr lang="cs-CZ" dirty="0" smtClean="0"/>
              <a:t>ř</a:t>
            </a:r>
            <a:r>
              <a:rPr lang="cs-CZ" sz="2800" dirty="0" smtClean="0"/>
              <a:t>íhody lišky Bystroušky: libreto Rudolfa  </a:t>
            </a:r>
            <a:r>
              <a:rPr lang="cs-CZ" sz="2800" dirty="0" err="1" smtClean="0"/>
              <a:t>T</a:t>
            </a:r>
            <a:r>
              <a:rPr lang="cs-CZ" dirty="0" err="1" smtClean="0"/>
              <a:t>ě</a:t>
            </a:r>
            <a:r>
              <a:rPr lang="cs-CZ" sz="2800" dirty="0" err="1" smtClean="0"/>
              <a:t>snohlídka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o osudech lišky Bystroušky a                    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 o ostatních lesních zví</a:t>
            </a:r>
            <a:r>
              <a:rPr lang="cs-CZ" dirty="0" smtClean="0"/>
              <a:t>ř</a:t>
            </a:r>
            <a:r>
              <a:rPr lang="cs-CZ" sz="2800" dirty="0" smtClean="0"/>
              <a:t>átkách</a:t>
            </a:r>
          </a:p>
          <a:p>
            <a:pPr marL="0" indent="0">
              <a:buNone/>
            </a:pPr>
            <a:r>
              <a:rPr lang="cs-CZ" sz="2800" dirty="0" smtClean="0">
                <a:hlinkClick r:id="rId4"/>
              </a:rPr>
              <a:t>Příhody lišky Bystroušky</a:t>
            </a:r>
            <a:r>
              <a:rPr lang="cs-CZ" sz="2800" dirty="0" smtClean="0"/>
              <a:t> (zvuková ukázka)</a:t>
            </a:r>
          </a:p>
          <a:p>
            <a:r>
              <a:rPr lang="cs-CZ" sz="2800" dirty="0" smtClean="0"/>
              <a:t>V</a:t>
            </a:r>
            <a:r>
              <a:rPr lang="cs-CZ" dirty="0" smtClean="0"/>
              <a:t>ě</a:t>
            </a:r>
            <a:r>
              <a:rPr lang="cs-CZ" sz="2800" dirty="0" smtClean="0"/>
              <a:t>c </a:t>
            </a:r>
            <a:r>
              <a:rPr lang="cs-CZ" sz="2800" dirty="0" err="1" smtClean="0"/>
              <a:t>Makropulos</a:t>
            </a:r>
            <a:r>
              <a:rPr lang="cs-CZ" sz="2800" dirty="0" smtClean="0"/>
              <a:t>: nám</a:t>
            </a:r>
            <a:r>
              <a:rPr lang="cs-CZ" dirty="0" smtClean="0"/>
              <a:t>ě</a:t>
            </a:r>
            <a:r>
              <a:rPr lang="cs-CZ" sz="2800" dirty="0" smtClean="0"/>
              <a:t>t z Čapkovy hry</a:t>
            </a:r>
          </a:p>
          <a:p>
            <a:r>
              <a:rPr lang="cs-CZ" sz="2800" dirty="0" smtClean="0"/>
              <a:t>Výlety pana Brou</a:t>
            </a:r>
            <a:r>
              <a:rPr lang="cs-CZ" dirty="0" smtClean="0"/>
              <a:t>č</a:t>
            </a:r>
            <a:r>
              <a:rPr lang="cs-CZ" sz="2800" dirty="0" smtClean="0"/>
              <a:t>ka ( </a:t>
            </a:r>
            <a:r>
              <a:rPr lang="cs-CZ" sz="2800" dirty="0" err="1" smtClean="0"/>
              <a:t>S.Čech</a:t>
            </a:r>
            <a:r>
              <a:rPr lang="cs-CZ" sz="2800" dirty="0" smtClean="0"/>
              <a:t> )</a:t>
            </a:r>
          </a:p>
          <a:p>
            <a:r>
              <a:rPr lang="cs-CZ" sz="2800" dirty="0" smtClean="0"/>
              <a:t>Z mrtvého domu ( </a:t>
            </a:r>
            <a:r>
              <a:rPr lang="cs-CZ" sz="2800" dirty="0" err="1" smtClean="0"/>
              <a:t>F.M.Dostojevskij</a:t>
            </a:r>
            <a:r>
              <a:rPr lang="cs-CZ" sz="2800" dirty="0" smtClean="0"/>
              <a:t> )</a:t>
            </a:r>
          </a:p>
          <a:p>
            <a:endParaRPr lang="cs-CZ" dirty="0"/>
          </a:p>
        </p:txBody>
      </p:sp>
      <p:pic>
        <p:nvPicPr>
          <p:cNvPr id="4" name="120807_00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88224" y="3158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88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60648"/>
            <a:ext cx="77724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Scéna Karla Svolinského z 1. jednání Její pastorkyně, Národní divadlo Praha</a:t>
            </a:r>
            <a:endParaRPr lang="cs-CZ" sz="28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628800"/>
            <a:ext cx="6095999" cy="4572000"/>
          </a:xfrm>
        </p:spPr>
      </p:pic>
    </p:spTree>
    <p:extLst>
      <p:ext uri="{BB962C8B-B14F-4D97-AF65-F5344CB8AC3E}">
        <p14:creationId xmlns:p14="http://schemas.microsoft.com/office/powerpoint/2010/main" val="120727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2400" cy="1143000"/>
          </a:xfrm>
        </p:spPr>
        <p:txBody>
          <a:bodyPr/>
          <a:lstStyle/>
          <a:p>
            <a:r>
              <a:rPr lang="cs-CZ" dirty="0" smtClean="0"/>
              <a:t>              Gabriela  Preissová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267744" y="2060848"/>
            <a:ext cx="5184575" cy="3888432"/>
          </a:xfrm>
        </p:spPr>
      </p:pic>
    </p:spTree>
    <p:extLst>
      <p:ext uri="{BB962C8B-B14F-4D97-AF65-F5344CB8AC3E}">
        <p14:creationId xmlns:p14="http://schemas.microsoft.com/office/powerpoint/2010/main" val="415929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72400" cy="1143000"/>
          </a:xfrm>
        </p:spPr>
        <p:txBody>
          <a:bodyPr/>
          <a:lstStyle/>
          <a:p>
            <a:r>
              <a:rPr lang="cs-CZ" dirty="0" smtClean="0"/>
              <a:t>                    Dcera Olga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77734" y="2078850"/>
            <a:ext cx="5328593" cy="3996445"/>
          </a:xfrm>
        </p:spPr>
      </p:pic>
    </p:spTree>
    <p:extLst>
      <p:ext uri="{BB962C8B-B14F-4D97-AF65-F5344CB8AC3E}">
        <p14:creationId xmlns:p14="http://schemas.microsoft.com/office/powerpoint/2010/main" val="2632857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Mužské sbory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Kantor Halfar</a:t>
            </a:r>
          </a:p>
          <a:p>
            <a:r>
              <a:rPr lang="cs-CZ" sz="3200" dirty="0" smtClean="0"/>
              <a:t>Mary</a:t>
            </a:r>
            <a:r>
              <a:rPr lang="cs-CZ" sz="2800" dirty="0" smtClean="0"/>
              <a:t>č</a:t>
            </a:r>
            <a:r>
              <a:rPr lang="cs-CZ" sz="3200" dirty="0" smtClean="0"/>
              <a:t>ka </a:t>
            </a:r>
            <a:r>
              <a:rPr lang="cs-CZ" sz="3200" dirty="0" err="1" smtClean="0"/>
              <a:t>Magdónova</a:t>
            </a:r>
            <a:r>
              <a:rPr lang="cs-CZ" sz="3200" dirty="0" smtClean="0"/>
              <a:t>: na slova Petra Bezru</a:t>
            </a:r>
            <a:r>
              <a:rPr lang="cs-CZ" sz="2800" dirty="0" smtClean="0"/>
              <a:t>č</a:t>
            </a:r>
            <a:r>
              <a:rPr lang="cs-CZ" sz="3200" dirty="0" smtClean="0"/>
              <a:t>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71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Drobné klavírní skladby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 zarostlém chodní</a:t>
            </a:r>
            <a:r>
              <a:rPr lang="cs-CZ" sz="2800" dirty="0" smtClean="0"/>
              <a:t>č</a:t>
            </a:r>
            <a:r>
              <a:rPr lang="cs-CZ" sz="3200" dirty="0" smtClean="0"/>
              <a:t>ku: vzpomínky na d</a:t>
            </a:r>
            <a:r>
              <a:rPr lang="cs-CZ" sz="2800" dirty="0" smtClean="0"/>
              <a:t>ě</a:t>
            </a:r>
            <a:r>
              <a:rPr lang="cs-CZ" sz="3200" dirty="0" smtClean="0"/>
              <a:t>tství</a:t>
            </a:r>
          </a:p>
          <a:p>
            <a:pPr marL="0" indent="0">
              <a:buNone/>
            </a:pPr>
            <a:r>
              <a:rPr lang="cs-CZ" sz="3200" dirty="0" smtClean="0"/>
              <a:t>                                           v </a:t>
            </a:r>
            <a:r>
              <a:rPr lang="cs-CZ" sz="3200" dirty="0"/>
              <a:t>Hukvaldech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V mlhách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7448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4017640" cy="61786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Kamila </a:t>
            </a:r>
            <a:r>
              <a:rPr lang="cs-CZ" sz="2800" dirty="0" err="1" smtClean="0"/>
              <a:t>Stösslová</a:t>
            </a:r>
            <a:r>
              <a:rPr lang="cs-CZ" sz="2800" dirty="0" smtClean="0"/>
              <a:t>, Janáčkova přítelkyně       v posledních letech jeho života, inspirovala ho       v jeho dílech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792860" y="1399828"/>
            <a:ext cx="5657056" cy="4242792"/>
          </a:xfrm>
        </p:spPr>
      </p:pic>
    </p:spTree>
    <p:extLst>
      <p:ext uri="{BB962C8B-B14F-4D97-AF65-F5344CB8AC3E}">
        <p14:creationId xmlns:p14="http://schemas.microsoft.com/office/powerpoint/2010/main" val="2919814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Brn</a:t>
            </a:r>
            <a:r>
              <a:rPr lang="cs-CZ" sz="2800" dirty="0" smtClean="0"/>
              <a:t>ě</a:t>
            </a:r>
            <a:r>
              <a:rPr lang="cs-CZ" sz="3200" dirty="0" smtClean="0"/>
              <a:t>nská univerzita ho zvolila </a:t>
            </a:r>
            <a:r>
              <a:rPr lang="cs-CZ" sz="2800" dirty="0" smtClean="0"/>
              <a:t>č</a:t>
            </a:r>
            <a:r>
              <a:rPr lang="cs-CZ" sz="3200" dirty="0" smtClean="0"/>
              <a:t>estným doktorem</a:t>
            </a:r>
          </a:p>
          <a:p>
            <a:r>
              <a:rPr lang="cs-CZ" sz="3200" dirty="0" smtClean="0"/>
              <a:t>Byl </a:t>
            </a:r>
            <a:r>
              <a:rPr lang="cs-CZ" sz="2800" dirty="0" smtClean="0"/>
              <a:t>č</a:t>
            </a:r>
            <a:r>
              <a:rPr lang="cs-CZ" sz="3200" dirty="0" smtClean="0"/>
              <a:t>lenem Akademie v</a:t>
            </a:r>
            <a:r>
              <a:rPr lang="cs-CZ" sz="2800" dirty="0" smtClean="0"/>
              <a:t>ě</a:t>
            </a:r>
            <a:r>
              <a:rPr lang="cs-CZ" sz="3200" dirty="0" smtClean="0"/>
              <a:t>d </a:t>
            </a:r>
          </a:p>
          <a:p>
            <a:r>
              <a:rPr lang="cs-CZ" sz="3200" dirty="0" smtClean="0"/>
              <a:t>Dnes je po n</a:t>
            </a:r>
            <a:r>
              <a:rPr lang="cs-CZ" sz="2800" dirty="0" smtClean="0"/>
              <a:t>ě</a:t>
            </a:r>
            <a:r>
              <a:rPr lang="cs-CZ" sz="3200" dirty="0" smtClean="0"/>
              <a:t>m pojmenována um</a:t>
            </a:r>
            <a:r>
              <a:rPr lang="cs-CZ" sz="2800" dirty="0" smtClean="0"/>
              <a:t>ě</a:t>
            </a:r>
            <a:r>
              <a:rPr lang="cs-CZ" sz="3200" dirty="0" smtClean="0"/>
              <a:t>lecká škola JAMU v Brně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89936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0"/>
            <a:ext cx="4556734" cy="6858000"/>
          </a:xfrm>
        </p:spPr>
      </p:pic>
    </p:spTree>
    <p:extLst>
      <p:ext uri="{BB962C8B-B14F-4D97-AF65-F5344CB8AC3E}">
        <p14:creationId xmlns:p14="http://schemas.microsoft.com/office/powerpoint/2010/main" val="222366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Náhrobek na hřbitově v Brně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64795" y="2075765"/>
            <a:ext cx="5303913" cy="3977936"/>
          </a:xfrm>
        </p:spPr>
      </p:pic>
    </p:spTree>
    <p:extLst>
      <p:ext uri="{BB962C8B-B14F-4D97-AF65-F5344CB8AC3E}">
        <p14:creationId xmlns:p14="http://schemas.microsoft.com/office/powerpoint/2010/main" val="1453680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8050088" cy="4572000"/>
          </a:xfrm>
        </p:spPr>
        <p:txBody>
          <a:bodyPr>
            <a:normAutofit fontScale="85000" lnSpcReduction="20000"/>
          </a:bodyPr>
          <a:lstStyle/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dirty="0" smtClean="0"/>
              <a:t>2012-10-05</a:t>
            </a:r>
            <a:r>
              <a:rPr lang="pl-PL" dirty="0"/>
              <a:t>]. Dostupné z: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smtClean="0">
                <a:hlinkClick r:id="rId2"/>
              </a:rPr>
              <a:t>cs.wikipedia.org/wiki/Soubor:Janacek.jpg</a:t>
            </a:r>
            <a:r>
              <a:rPr lang="cs-CZ" smtClean="0"/>
              <a:t> (L.Janáček</a:t>
            </a:r>
            <a:r>
              <a:rPr lang="cs-CZ" dirty="0" smtClean="0"/>
              <a:t>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cs.wikipedia.org/wiki/Soubor:JAMU_Brno_2009_1.JPG</a:t>
            </a:r>
            <a:r>
              <a:rPr lang="cs-CZ" dirty="0" smtClean="0"/>
              <a:t> (JAMU)</a:t>
            </a:r>
          </a:p>
          <a:p>
            <a:r>
              <a:rPr lang="cs-CZ" dirty="0" smtClean="0"/>
              <a:t>Obrázky</a:t>
            </a:r>
          </a:p>
          <a:p>
            <a:r>
              <a:rPr lang="cs-CZ" dirty="0"/>
              <a:t>ŠTĚDROŃ, Bohumír. </a:t>
            </a:r>
            <a:r>
              <a:rPr lang="cs-CZ" i="1" dirty="0"/>
              <a:t>Leoš Janáček v obrazech</a:t>
            </a:r>
            <a:r>
              <a:rPr lang="cs-CZ" dirty="0"/>
              <a:t>. Praha: Státní pedagogické nakladatelství, 1980. </a:t>
            </a:r>
            <a:endParaRPr lang="cs-CZ" dirty="0" smtClean="0"/>
          </a:p>
          <a:p>
            <a:r>
              <a:rPr lang="cs-CZ" i="1" dirty="0"/>
              <a:t>Leoš Janáček v obrazech</a:t>
            </a:r>
            <a:r>
              <a:rPr lang="cs-CZ" dirty="0"/>
              <a:t>. Praha: Státní pedagogické nakladatelství, 1958.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PRAŽÁK, Přemysl. </a:t>
            </a:r>
            <a:r>
              <a:rPr lang="cs-CZ" i="1" dirty="0"/>
              <a:t>Malá preludia</a:t>
            </a:r>
            <a:r>
              <a:rPr lang="cs-CZ" dirty="0"/>
              <a:t>: </a:t>
            </a:r>
            <a:r>
              <a:rPr lang="cs-CZ" i="1" dirty="0"/>
              <a:t>Dětství a mládí slavných skladatelů</a:t>
            </a:r>
            <a:r>
              <a:rPr lang="cs-CZ" dirty="0"/>
              <a:t>. čtvrté. Praha 1: </a:t>
            </a:r>
            <a:r>
              <a:rPr lang="cs-CZ" dirty="0" err="1"/>
              <a:t>Suprafon</a:t>
            </a:r>
            <a:r>
              <a:rPr lang="cs-CZ" dirty="0"/>
              <a:t>, 1981. </a:t>
            </a:r>
          </a:p>
          <a:p>
            <a:r>
              <a:rPr lang="cs-CZ" dirty="0"/>
              <a:t>POSADOVSKÁ, Dagmar a Dušan </a:t>
            </a:r>
            <a:r>
              <a:rPr lang="cs-CZ" dirty="0" smtClean="0"/>
              <a:t>PAZDÍREK</a:t>
            </a:r>
            <a:r>
              <a:rPr lang="cs-CZ" dirty="0"/>
              <a:t>. </a:t>
            </a:r>
            <a:r>
              <a:rPr lang="cs-CZ" i="1" dirty="0"/>
              <a:t>Podobizny nad klavírem</a:t>
            </a:r>
            <a:r>
              <a:rPr lang="cs-CZ" dirty="0"/>
              <a:t>. třetí. Praha 1: Supraphon, 1974. </a:t>
            </a:r>
          </a:p>
          <a:p>
            <a:r>
              <a:rPr lang="cs-CZ" dirty="0"/>
              <a:t>VÍTOVÁ, Eva. </a:t>
            </a:r>
            <a:r>
              <a:rPr lang="cs-CZ" i="1" dirty="0"/>
              <a:t>50 slavných oper</a:t>
            </a:r>
            <a:r>
              <a:rPr lang="cs-CZ" dirty="0"/>
              <a:t>. 1. vyd. Praha: Albatros, c2005, 299 s. ISBN 80-000-1788-1.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Nahrávka – vlastní 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790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157</TotalTime>
  <Words>600</Words>
  <Application>Microsoft Office PowerPoint</Application>
  <PresentationFormat>Předvádění na obrazovce (4:3)</PresentationFormat>
  <Paragraphs>85</Paragraphs>
  <Slides>26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Jmění</vt:lpstr>
      <vt:lpstr>Prezentace aplikace PowerPoint</vt:lpstr>
      <vt:lpstr>anotace</vt:lpstr>
      <vt:lpstr>Leoš Janáček</vt:lpstr>
      <vt:lpstr>Prezentace aplikace PowerPoint</vt:lpstr>
      <vt:lpstr>život</vt:lpstr>
      <vt:lpstr>Prezentace aplikace PowerPoint</vt:lpstr>
      <vt:lpstr>Rodný dům</vt:lpstr>
      <vt:lpstr>matka</vt:lpstr>
      <vt:lpstr>Prezentace aplikace PowerPoint</vt:lpstr>
      <vt:lpstr>Studia a počátky jeho práce</vt:lpstr>
      <vt:lpstr>Pavel Křížkovský</vt:lpstr>
      <vt:lpstr>Prezentace aplikace PowerPoint</vt:lpstr>
      <vt:lpstr>Zdenka Schulzová</vt:lpstr>
      <vt:lpstr>Prezentace aplikace PowerPoint</vt:lpstr>
      <vt:lpstr>Opery</vt:lpstr>
      <vt:lpstr>Scéna Karla Svolinského z 1. jednání Její pastorkyně, Národní divadlo Praha</vt:lpstr>
      <vt:lpstr>              Gabriela  Preissová</vt:lpstr>
      <vt:lpstr>                    Dcera Olga</vt:lpstr>
      <vt:lpstr>Mužské sbory</vt:lpstr>
      <vt:lpstr>Drobné klavírní skladby</vt:lpstr>
      <vt:lpstr>Kamila Stösslová, Janáčkova přítelkyně       v posledních letech jeho života, inspirovala ho       v jeho dílech    </vt:lpstr>
      <vt:lpstr>Prezentace aplikace PowerPoint</vt:lpstr>
      <vt:lpstr>Prezentace aplikace PowerPoint</vt:lpstr>
      <vt:lpstr>   Náhrobek na hřbitově v Brně</vt:lpstr>
      <vt:lpstr>citace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Leoš Janáček</dc:title>
  <dc:creator>Lucie</dc:creator>
  <cp:lastModifiedBy>jitka</cp:lastModifiedBy>
  <cp:revision>27</cp:revision>
  <dcterms:created xsi:type="dcterms:W3CDTF">2012-08-06T15:20:50Z</dcterms:created>
  <dcterms:modified xsi:type="dcterms:W3CDTF">2013-05-18T14:36:26Z</dcterms:modified>
</cp:coreProperties>
</file>