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podle osy napíší hodnotu písmen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0D085537-7564-4040-A4B9-80A2D27DC5D7}">
      <dgm:prSet phldrT="[Text]"/>
      <dgm:spPr/>
      <dgm:t>
        <a:bodyPr/>
        <a:lstStyle/>
        <a:p>
          <a:r>
            <a:rPr lang="cs-CZ" dirty="0" smtClean="0"/>
            <a:t>Po kliknutí se zobrazí odpovědi</a:t>
          </a:r>
          <a:endParaRPr lang="cs-CZ" dirty="0"/>
        </a:p>
      </dgm:t>
    </dgm:pt>
    <dgm:pt modelId="{C666DE4C-5479-4030-9596-AC03D9CD4078}" type="parTrans" cxnId="{0196DF95-6DB1-4CA0-B605-BB20B37A9003}">
      <dgm:prSet/>
      <dgm:spPr/>
      <dgm:t>
        <a:bodyPr/>
        <a:lstStyle/>
        <a:p>
          <a:endParaRPr lang="cs-CZ"/>
        </a:p>
      </dgm:t>
    </dgm:pt>
    <dgm:pt modelId="{6EBCDCE8-40A4-45C8-81E5-B55F21DB330F}" type="sibTrans" cxnId="{0196DF95-6DB1-4CA0-B605-BB20B37A9003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na osu zakreslí čísla z nabídky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Kontrolu provede učitel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</dgm:pt>
    <dgm:pt modelId="{0A7AA6E1-9B39-49AD-B181-26E76FBC227D}" type="sibTrans" cxnId="{E421F07C-9EA8-4FF8-B91D-71CAB1F8A22A}">
      <dgm:prSet/>
      <dgm:spPr/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vypočítají příklady a zakreslí je na osu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</dgm:pt>
    <dgm:pt modelId="{EE6D4D9D-7777-411B-B488-1FB62CED34CA}" type="sibTrans" cxnId="{3F687FAC-57B5-4BBB-B7FF-C63CA6B0E6A6}">
      <dgm:prSet/>
      <dgm:spPr/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Výsledky se zobrazí osu kontroluje učitel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</dgm:pt>
    <dgm:pt modelId="{2A8E59DE-3865-471F-8688-224F46CCED8A}" type="sibTrans" cxnId="{753887EF-6E8F-4ACE-BE94-4969657BB253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0A1D1E7F-485F-4AF7-AD1D-C043702E7047}" type="presOf" srcId="{5BBFDE86-D59B-49A6-85E7-3F4CEF988EDF}" destId="{A03393FF-F85A-44A0-A2A9-09BA86FEC26A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A2181BF5-4415-47D4-A0D4-E80195C46086}" type="presOf" srcId="{35F86658-B277-40A7-95CF-9EF2A1424976}" destId="{40FB13CA-8FB2-4E6A-B30F-0B22C2A143F8}" srcOrd="0" destOrd="0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BE2B7233-E06F-44B1-B955-D99CEDB46058}" type="presOf" srcId="{8443400D-4EF3-4F0D-8C6E-7156DDEF168F}" destId="{CFA62F82-02D7-403B-A9EC-938C44A6AF7F}" srcOrd="0" destOrd="0" presId="urn:microsoft.com/office/officeart/2005/8/layout/vList5"/>
    <dgm:cxn modelId="{43717E3D-F88E-4B62-A042-EC1A51E77E53}" type="presOf" srcId="{4F6E83EA-AC31-4E36-8891-F2C91E5905B7}" destId="{DFBA2570-DC6A-4134-ADBB-7F5A08893096}" srcOrd="0" destOrd="0" presId="urn:microsoft.com/office/officeart/2005/8/layout/vList5"/>
    <dgm:cxn modelId="{FD71EFB8-E377-4712-BDB2-D179BDD080EB}" type="presOf" srcId="{BDDD4DDD-EE8D-445F-AC18-7C5437CA8C48}" destId="{2DC487CC-E9E4-4EA4-BB91-CDD8E08D7F9F}" srcOrd="0" destOrd="1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D6A32935-322D-4BA9-A5F6-0522F048D240}" type="presOf" srcId="{B917FAB7-AE63-4A73-B72C-1B8056EA7232}" destId="{AB45A717-C4A2-4E1D-A22B-5D63AA9A9AF0}" srcOrd="0" destOrd="0" presId="urn:microsoft.com/office/officeart/2005/8/layout/vList5"/>
    <dgm:cxn modelId="{C22EA6E2-672E-4F8F-A3B9-E4315F1242EC}" type="presOf" srcId="{0D085537-7564-4040-A4B9-80A2D27DC5D7}" destId="{F787EAE4-5F79-410B-AEA6-9E043D616AF6}" srcOrd="0" destOrd="1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773C21FB-544E-4935-BE9B-3E214826CF2C}" type="presOf" srcId="{867BAC41-E6CD-4B59-AE8D-C20F74D0DB6D}" destId="{951185F2-B078-4479-9A33-4A32BE4E4A48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AF9A8387-EAAD-46A8-9CD7-AB6D40F3DAEE}" type="presOf" srcId="{88D76C6B-77ED-41E8-8D8D-5041DBA7158D}" destId="{A03393FF-F85A-44A0-A2A9-09BA86FEC26A}" srcOrd="0" destOrd="1" presId="urn:microsoft.com/office/officeart/2005/8/layout/vList5"/>
    <dgm:cxn modelId="{5A0D5360-4F5E-480C-B161-50DCC7F465F2}" type="presOf" srcId="{283F01EB-3D6D-4DBA-8AFB-2B2227F58373}" destId="{2DC487CC-E9E4-4EA4-BB91-CDD8E08D7F9F}" srcOrd="0" destOrd="0" presId="urn:microsoft.com/office/officeart/2005/8/layout/vList5"/>
    <dgm:cxn modelId="{0196DF95-6DB1-4CA0-B605-BB20B37A9003}" srcId="{4F6E83EA-AC31-4E36-8891-F2C91E5905B7}" destId="{0D085537-7564-4040-A4B9-80A2D27DC5D7}" srcOrd="1" destOrd="0" parTransId="{C666DE4C-5479-4030-9596-AC03D9CD4078}" sibTransId="{6EBCDCE8-40A4-45C8-81E5-B55F21DB330F}"/>
    <dgm:cxn modelId="{759C55B1-B715-400A-84B2-FAAC0DDA5E16}" type="presOf" srcId="{4FD57912-A6E1-4E74-8197-FCA34ABC24CA}" destId="{F787EAE4-5F79-410B-AEA6-9E043D616AF6}" srcOrd="0" destOrd="0" presId="urn:microsoft.com/office/officeart/2005/8/layout/vList5"/>
    <dgm:cxn modelId="{835B51F3-8F30-4B61-8B0C-BE2E2BCDFC20}" type="presOf" srcId="{40B5DCB7-C7CB-4BA2-B535-518E74E1BD92}" destId="{9787DFAD-77F3-4D1C-9D62-3E1920C0F211}" srcOrd="0" destOrd="0" presId="urn:microsoft.com/office/officeart/2005/8/layout/vList5"/>
    <dgm:cxn modelId="{C69F1122-05FF-41EF-BC35-4B6F0A4B8E87}" type="presParOf" srcId="{9787DFAD-77F3-4D1C-9D62-3E1920C0F211}" destId="{18A4A846-04B1-4B07-A007-05D56EF71DC9}" srcOrd="0" destOrd="0" presId="urn:microsoft.com/office/officeart/2005/8/layout/vList5"/>
    <dgm:cxn modelId="{8FC90A77-3182-4AA5-8A98-032D0128E1B4}" type="presParOf" srcId="{18A4A846-04B1-4B07-A007-05D56EF71DC9}" destId="{CFA62F82-02D7-403B-A9EC-938C44A6AF7F}" srcOrd="0" destOrd="0" presId="urn:microsoft.com/office/officeart/2005/8/layout/vList5"/>
    <dgm:cxn modelId="{B7F90CC3-C42E-4A49-98DC-5A955EE3632B}" type="presParOf" srcId="{18A4A846-04B1-4B07-A007-05D56EF71DC9}" destId="{40FB13CA-8FB2-4E6A-B30F-0B22C2A143F8}" srcOrd="1" destOrd="0" presId="urn:microsoft.com/office/officeart/2005/8/layout/vList5"/>
    <dgm:cxn modelId="{7567FBE0-4E35-4311-93BA-2F3021B55E25}" type="presParOf" srcId="{9787DFAD-77F3-4D1C-9D62-3E1920C0F211}" destId="{E9567929-53F7-4F84-94DD-FE650570F5CB}" srcOrd="1" destOrd="0" presId="urn:microsoft.com/office/officeart/2005/8/layout/vList5"/>
    <dgm:cxn modelId="{06B0C4C0-40DC-499C-A8E9-2746D9331828}" type="presParOf" srcId="{9787DFAD-77F3-4D1C-9D62-3E1920C0F211}" destId="{81FFBE42-3EB2-471F-A332-D0E0EA3F6FC8}" srcOrd="2" destOrd="0" presId="urn:microsoft.com/office/officeart/2005/8/layout/vList5"/>
    <dgm:cxn modelId="{CD9740D2-C9F5-4C91-B4D8-84B17C0217AC}" type="presParOf" srcId="{81FFBE42-3EB2-471F-A332-D0E0EA3F6FC8}" destId="{DFBA2570-DC6A-4134-ADBB-7F5A08893096}" srcOrd="0" destOrd="0" presId="urn:microsoft.com/office/officeart/2005/8/layout/vList5"/>
    <dgm:cxn modelId="{6B4CCFC2-3DD7-43B1-B4BF-B51865B9931D}" type="presParOf" srcId="{81FFBE42-3EB2-471F-A332-D0E0EA3F6FC8}" destId="{F787EAE4-5F79-410B-AEA6-9E043D616AF6}" srcOrd="1" destOrd="0" presId="urn:microsoft.com/office/officeart/2005/8/layout/vList5"/>
    <dgm:cxn modelId="{7F8FA874-7A26-4BCA-A02C-820129FEDE27}" type="presParOf" srcId="{9787DFAD-77F3-4D1C-9D62-3E1920C0F211}" destId="{C912CFBE-E60D-49ED-83D1-050F285A0C47}" srcOrd="3" destOrd="0" presId="urn:microsoft.com/office/officeart/2005/8/layout/vList5"/>
    <dgm:cxn modelId="{D1E76AF1-F455-4334-AB4A-C0DBEC0BD2FA}" type="presParOf" srcId="{9787DFAD-77F3-4D1C-9D62-3E1920C0F211}" destId="{13915337-0D4F-4888-84E9-5459C5326387}" srcOrd="4" destOrd="0" presId="urn:microsoft.com/office/officeart/2005/8/layout/vList5"/>
    <dgm:cxn modelId="{A5124A8D-FBC9-4A97-A1AE-DFE78DECA947}" type="presParOf" srcId="{13915337-0D4F-4888-84E9-5459C5326387}" destId="{951185F2-B078-4479-9A33-4A32BE4E4A48}" srcOrd="0" destOrd="0" presId="urn:microsoft.com/office/officeart/2005/8/layout/vList5"/>
    <dgm:cxn modelId="{BF32830E-7246-4F7D-AF51-EA133CF13B4B}" type="presParOf" srcId="{13915337-0D4F-4888-84E9-5459C5326387}" destId="{A03393FF-F85A-44A0-A2A9-09BA86FEC26A}" srcOrd="1" destOrd="0" presId="urn:microsoft.com/office/officeart/2005/8/layout/vList5"/>
    <dgm:cxn modelId="{B532751D-2C57-4966-8147-FA15459704E8}" type="presParOf" srcId="{9787DFAD-77F3-4D1C-9D62-3E1920C0F211}" destId="{2132B1FA-EC76-447E-A852-A7C3855E5467}" srcOrd="5" destOrd="0" presId="urn:microsoft.com/office/officeart/2005/8/layout/vList5"/>
    <dgm:cxn modelId="{D804EA37-20C6-4D3B-B671-535751C2AADA}" type="presParOf" srcId="{9787DFAD-77F3-4D1C-9D62-3E1920C0F211}" destId="{88B352DA-50E5-40A2-B266-94F33FB7C32C}" srcOrd="6" destOrd="0" presId="urn:microsoft.com/office/officeart/2005/8/layout/vList5"/>
    <dgm:cxn modelId="{F7B974CD-EF5A-4FC8-9B84-4F41AE7BE421}" type="presParOf" srcId="{88B352DA-50E5-40A2-B266-94F33FB7C32C}" destId="{AB45A717-C4A2-4E1D-A22B-5D63AA9A9AF0}" srcOrd="0" destOrd="0" presId="urn:microsoft.com/office/officeart/2005/8/layout/vList5"/>
    <dgm:cxn modelId="{D4750BDF-4776-4A90-A4AA-52947998BB9F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3753961" y="-1459537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úvod</a:t>
          </a:r>
          <a:endParaRPr lang="cs-CZ" sz="1800" kern="1200" dirty="0"/>
        </a:p>
      </dsp:txBody>
      <dsp:txXfrm rot="-5400000">
        <a:off x="2194560" y="138069"/>
        <a:ext cx="3863235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1 </a:t>
          </a:r>
          <a:endParaRPr lang="cs-CZ" sz="4100" kern="1200" dirty="0"/>
        </a:p>
      </dsp:txBody>
      <dsp:txXfrm>
        <a:off x="47756" y="49789"/>
        <a:ext cx="2099048" cy="882784"/>
      </dsp:txXfrm>
    </dsp:sp>
    <dsp:sp modelId="{F787EAE4-5F79-410B-AEA6-9E043D616AF6}">
      <dsp:nvSpPr>
        <dsp:cNvPr id="0" name=""/>
        <dsp:cNvSpPr/>
      </dsp:nvSpPr>
      <dsp:spPr>
        <a:xfrm rot="5400000">
          <a:off x="3753961" y="-432325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Děti podle osy napíší hodnotu písmen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 kliknutí se zobrazí odpovědi</a:t>
          </a:r>
          <a:endParaRPr lang="cs-CZ" sz="1800" kern="1200" dirty="0"/>
        </a:p>
      </dsp:txBody>
      <dsp:txXfrm rot="-5400000">
        <a:off x="2194560" y="1165281"/>
        <a:ext cx="3863235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2</a:t>
          </a:r>
          <a:endParaRPr lang="cs-CZ" sz="4100" kern="1200" dirty="0"/>
        </a:p>
      </dsp:txBody>
      <dsp:txXfrm>
        <a:off x="47756" y="1077001"/>
        <a:ext cx="2099048" cy="882784"/>
      </dsp:txXfrm>
    </dsp:sp>
    <dsp:sp modelId="{A03393FF-F85A-44A0-A2A9-09BA86FEC26A}">
      <dsp:nvSpPr>
        <dsp:cNvPr id="0" name=""/>
        <dsp:cNvSpPr/>
      </dsp:nvSpPr>
      <dsp:spPr>
        <a:xfrm rot="5400000">
          <a:off x="3753961" y="594885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Děti na osu zakreslí čísla z nabídky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Kontrolu provede učitel</a:t>
          </a:r>
          <a:endParaRPr lang="cs-CZ" sz="1800" kern="1200" dirty="0"/>
        </a:p>
      </dsp:txBody>
      <dsp:txXfrm rot="-5400000">
        <a:off x="2194560" y="2192492"/>
        <a:ext cx="3863235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3</a:t>
          </a:r>
          <a:endParaRPr lang="cs-CZ" sz="4100" kern="1200" dirty="0"/>
        </a:p>
      </dsp:txBody>
      <dsp:txXfrm>
        <a:off x="47756" y="2104213"/>
        <a:ext cx="2099048" cy="882784"/>
      </dsp:txXfrm>
    </dsp:sp>
    <dsp:sp modelId="{2DC487CC-E9E4-4EA4-BB91-CDD8E08D7F9F}">
      <dsp:nvSpPr>
        <dsp:cNvPr id="0" name=""/>
        <dsp:cNvSpPr/>
      </dsp:nvSpPr>
      <dsp:spPr>
        <a:xfrm rot="5400000">
          <a:off x="3753961" y="1622097"/>
          <a:ext cx="782637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 děti vypočítají příklady a zakreslí je na osu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Výsledky se zobrazí osu kontroluje učitel</a:t>
          </a:r>
          <a:endParaRPr lang="cs-CZ" sz="1800" kern="1200" dirty="0"/>
        </a:p>
      </dsp:txBody>
      <dsp:txXfrm rot="-5400000">
        <a:off x="2194560" y="3219704"/>
        <a:ext cx="3863235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19456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Snímek 4</a:t>
          </a:r>
          <a:endParaRPr lang="cs-CZ" sz="4100" kern="1200" dirty="0"/>
        </a:p>
      </dsp:txBody>
      <dsp:txXfrm>
        <a:off x="47756" y="3131425"/>
        <a:ext cx="209904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78193D1-2853-4DC1-A6D9-A24438C183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571E666-5CC8-4ADF-9456-7EBA9AB9C5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952112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Napiš čísla která jsou vyznačená na ose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580608" cy="1523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7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pic>
        <p:nvPicPr>
          <p:cNvPr id="1026" name="Picture 2" descr="http://www.zsdobrichovice.cz/ukoly/matika/testy/files/osa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428868"/>
            <a:ext cx="4762500" cy="12001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4572008"/>
            <a:ext cx="2500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</a:p>
          <a:p>
            <a:r>
              <a:rPr lang="cs-CZ" sz="2400" dirty="0" smtClean="0"/>
              <a:t>B)</a:t>
            </a:r>
          </a:p>
          <a:p>
            <a:r>
              <a:rPr lang="cs-CZ" sz="2400" dirty="0" smtClean="0"/>
              <a:t>C)</a:t>
            </a:r>
          </a:p>
          <a:p>
            <a:r>
              <a:rPr lang="cs-CZ" sz="2400" dirty="0" smtClean="0"/>
              <a:t>D)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4572008"/>
            <a:ext cx="10001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39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Namaluj na osu a vyznač na ní čísla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214414" y="2428868"/>
            <a:ext cx="657229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142976" y="442913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28860" y="507207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00496" y="450057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9322" y="521495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9058" y="5572140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5786454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450057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29520" y="5857892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600076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46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příklady a vyznač na ose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785926"/>
            <a:ext cx="7643866" cy="181588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/>
              <a:t>22 + 15 = </a:t>
            </a:r>
          </a:p>
          <a:p>
            <a:r>
              <a:rPr lang="cs-CZ" sz="2800" dirty="0" smtClean="0"/>
              <a:t>76 – 32 =</a:t>
            </a:r>
          </a:p>
          <a:p>
            <a:r>
              <a:rPr lang="cs-CZ" sz="2800" dirty="0" smtClean="0"/>
              <a:t>67 – 42 = </a:t>
            </a:r>
          </a:p>
          <a:p>
            <a:r>
              <a:rPr lang="cs-CZ" sz="2800" dirty="0" smtClean="0"/>
              <a:t>26 + 19 =</a:t>
            </a:r>
          </a:p>
          <a:p>
            <a:r>
              <a:rPr lang="cs-CZ" sz="2800" dirty="0" smtClean="0"/>
              <a:t>45 + 22 = </a:t>
            </a:r>
          </a:p>
          <a:p>
            <a:r>
              <a:rPr lang="cs-CZ" sz="2800" dirty="0" smtClean="0"/>
              <a:t>32 + 18 = </a:t>
            </a:r>
          </a:p>
          <a:p>
            <a:r>
              <a:rPr lang="cs-CZ" sz="2800" dirty="0" smtClean="0"/>
              <a:t>43 – 11 =</a:t>
            </a:r>
          </a:p>
          <a:p>
            <a:r>
              <a:rPr lang="cs-CZ" sz="2800" dirty="0" smtClean="0"/>
              <a:t>62 + 2  =</a:t>
            </a:r>
            <a:endParaRPr lang="cs-CZ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00100" y="5429264"/>
            <a:ext cx="721523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428860" y="1785926"/>
            <a:ext cx="10001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37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44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25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6512" y="1785926"/>
            <a:ext cx="92869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67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50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32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64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14348" y="135729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8600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</TotalTime>
  <Words>190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Napiš čísla která jsou vyznačená na ose</vt:lpstr>
      <vt:lpstr>Namaluj na osu a vyznač na ní čísla</vt:lpstr>
      <vt:lpstr>Vypočítej příklady a vyznač na ose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10</cp:revision>
  <dcterms:created xsi:type="dcterms:W3CDTF">2012-09-06T06:48:44Z</dcterms:created>
  <dcterms:modified xsi:type="dcterms:W3CDTF">2013-05-18T08:46:04Z</dcterms:modified>
</cp:coreProperties>
</file>