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doplní znaménka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0D085537-7564-4040-A4B9-80A2D27DC5D7}">
      <dgm:prSet phldrT="[Text]"/>
      <dgm:spPr/>
      <dgm:t>
        <a:bodyPr/>
        <a:lstStyle/>
        <a:p>
          <a:r>
            <a:rPr lang="cs-CZ" dirty="0" smtClean="0"/>
            <a:t>Po kliknutí se zobrazí odpovědi</a:t>
          </a:r>
          <a:endParaRPr lang="cs-CZ" dirty="0"/>
        </a:p>
      </dgm:t>
    </dgm:pt>
    <dgm:pt modelId="{C666DE4C-5479-4030-9596-AC03D9CD4078}" type="parTrans" cxnId="{0196DF95-6DB1-4CA0-B605-BB20B37A9003}">
      <dgm:prSet/>
      <dgm:spPr/>
      <dgm:t>
        <a:bodyPr/>
        <a:lstStyle/>
        <a:p>
          <a:endParaRPr lang="cs-CZ"/>
        </a:p>
      </dgm:t>
    </dgm:pt>
    <dgm:pt modelId="{6EBCDCE8-40A4-45C8-81E5-B55F21DB330F}" type="sibTrans" cxnId="{0196DF95-6DB1-4CA0-B605-BB20B37A9003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vypočítají příklady a porovnají výsledky ( vedle sebe )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výsledky zobrazí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zkontrolují zda jsou znaménka správně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znaménka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9901C2-0181-4F75-B534-7E3DFE98F9AE}" type="presOf" srcId="{283F01EB-3D6D-4DBA-8AFB-2B2227F58373}" destId="{2DC487CC-E9E4-4EA4-BB91-CDD8E08D7F9F}" srcOrd="0" destOrd="0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029F76B4-089C-4C4F-AF78-B7FCCED68658}" type="presOf" srcId="{88D76C6B-77ED-41E8-8D8D-5041DBA7158D}" destId="{A03393FF-F85A-44A0-A2A9-09BA86FEC26A}" srcOrd="0" destOrd="1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F246AD9F-DF5C-4AAB-912C-C2BAFB8E5AE8}" type="presOf" srcId="{5BBFDE86-D59B-49A6-85E7-3F4CEF988EDF}" destId="{A03393FF-F85A-44A0-A2A9-09BA86FEC26A}" srcOrd="0" destOrd="0" presId="urn:microsoft.com/office/officeart/2005/8/layout/vList5"/>
    <dgm:cxn modelId="{534734C4-B057-42C1-B3DB-B8427BF40BF5}" type="presOf" srcId="{867BAC41-E6CD-4B59-AE8D-C20F74D0DB6D}" destId="{951185F2-B078-4479-9A33-4A32BE4E4A48}" srcOrd="0" destOrd="0" presId="urn:microsoft.com/office/officeart/2005/8/layout/vList5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1E79B991-5F0F-4BBB-A206-7DC9B25F4F6C}" type="presOf" srcId="{4F6E83EA-AC31-4E36-8891-F2C91E5905B7}" destId="{DFBA2570-DC6A-4134-ADBB-7F5A08893096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61489AB2-73B0-4FE5-9715-FE9B67E05A87}" type="presOf" srcId="{40B5DCB7-C7CB-4BA2-B535-518E74E1BD92}" destId="{9787DFAD-77F3-4D1C-9D62-3E1920C0F211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F54B1B45-73FB-46B5-A58E-F8DA837296AB}" type="presOf" srcId="{4FD57912-A6E1-4E74-8197-FCA34ABC24CA}" destId="{F787EAE4-5F79-410B-AEA6-9E043D616AF6}" srcOrd="0" destOrd="0" presId="urn:microsoft.com/office/officeart/2005/8/layout/vList5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043E3F1F-5631-4C4F-8119-DF9A36796A82}" type="presOf" srcId="{0D085537-7564-4040-A4B9-80A2D27DC5D7}" destId="{F787EAE4-5F79-410B-AEA6-9E043D616AF6}" srcOrd="0" destOrd="1" presId="urn:microsoft.com/office/officeart/2005/8/layout/vList5"/>
    <dgm:cxn modelId="{7491740F-C360-4686-AB4F-863D060905FA}" type="presOf" srcId="{B917FAB7-AE63-4A73-B72C-1B8056EA7232}" destId="{AB45A717-C4A2-4E1D-A22B-5D63AA9A9AF0}" srcOrd="0" destOrd="0" presId="urn:microsoft.com/office/officeart/2005/8/layout/vList5"/>
    <dgm:cxn modelId="{45B38489-9D7D-4586-9167-70AB44674BA5}" type="presOf" srcId="{8443400D-4EF3-4F0D-8C6E-7156DDEF168F}" destId="{CFA62F82-02D7-403B-A9EC-938C44A6AF7F}" srcOrd="0" destOrd="0" presId="urn:microsoft.com/office/officeart/2005/8/layout/vList5"/>
    <dgm:cxn modelId="{0196DF95-6DB1-4CA0-B605-BB20B37A9003}" srcId="{4F6E83EA-AC31-4E36-8891-F2C91E5905B7}" destId="{0D085537-7564-4040-A4B9-80A2D27DC5D7}" srcOrd="1" destOrd="0" parTransId="{C666DE4C-5479-4030-9596-AC03D9CD4078}" sibTransId="{6EBCDCE8-40A4-45C8-81E5-B55F21DB330F}"/>
    <dgm:cxn modelId="{DEF79CEC-8952-448A-9283-ED183B8CC77A}" type="presOf" srcId="{35F86658-B277-40A7-95CF-9EF2A1424976}" destId="{40FB13CA-8FB2-4E6A-B30F-0B22C2A143F8}" srcOrd="0" destOrd="0" presId="urn:microsoft.com/office/officeart/2005/8/layout/vList5"/>
    <dgm:cxn modelId="{618182D8-A06D-4C05-89AF-0E0358377D9A}" type="presOf" srcId="{BDDD4DDD-EE8D-445F-AC18-7C5437CA8C48}" destId="{2DC487CC-E9E4-4EA4-BB91-CDD8E08D7F9F}" srcOrd="0" destOrd="1" presId="urn:microsoft.com/office/officeart/2005/8/layout/vList5"/>
    <dgm:cxn modelId="{A3A74215-CBC9-4EA6-8357-72C1B75C6C7F}" type="presParOf" srcId="{9787DFAD-77F3-4D1C-9D62-3E1920C0F211}" destId="{18A4A846-04B1-4B07-A007-05D56EF71DC9}" srcOrd="0" destOrd="0" presId="urn:microsoft.com/office/officeart/2005/8/layout/vList5"/>
    <dgm:cxn modelId="{6DC94678-E106-4EE7-B25F-E9BCE1F49E33}" type="presParOf" srcId="{18A4A846-04B1-4B07-A007-05D56EF71DC9}" destId="{CFA62F82-02D7-403B-A9EC-938C44A6AF7F}" srcOrd="0" destOrd="0" presId="urn:microsoft.com/office/officeart/2005/8/layout/vList5"/>
    <dgm:cxn modelId="{EE472A57-FB7F-49FA-A924-17F326D30D84}" type="presParOf" srcId="{18A4A846-04B1-4B07-A007-05D56EF71DC9}" destId="{40FB13CA-8FB2-4E6A-B30F-0B22C2A143F8}" srcOrd="1" destOrd="0" presId="urn:microsoft.com/office/officeart/2005/8/layout/vList5"/>
    <dgm:cxn modelId="{68405014-13D4-4EC1-BB11-88002F4CB373}" type="presParOf" srcId="{9787DFAD-77F3-4D1C-9D62-3E1920C0F211}" destId="{E9567929-53F7-4F84-94DD-FE650570F5CB}" srcOrd="1" destOrd="0" presId="urn:microsoft.com/office/officeart/2005/8/layout/vList5"/>
    <dgm:cxn modelId="{AAEBCE1B-91F3-45A5-8C34-BAB60A5D93B8}" type="presParOf" srcId="{9787DFAD-77F3-4D1C-9D62-3E1920C0F211}" destId="{81FFBE42-3EB2-471F-A332-D0E0EA3F6FC8}" srcOrd="2" destOrd="0" presId="urn:microsoft.com/office/officeart/2005/8/layout/vList5"/>
    <dgm:cxn modelId="{E0EA7B4B-127A-413D-9FE3-41029AE51AA4}" type="presParOf" srcId="{81FFBE42-3EB2-471F-A332-D0E0EA3F6FC8}" destId="{DFBA2570-DC6A-4134-ADBB-7F5A08893096}" srcOrd="0" destOrd="0" presId="urn:microsoft.com/office/officeart/2005/8/layout/vList5"/>
    <dgm:cxn modelId="{CD3D5FF1-EE68-47B1-9C36-7588A3612A31}" type="presParOf" srcId="{81FFBE42-3EB2-471F-A332-D0E0EA3F6FC8}" destId="{F787EAE4-5F79-410B-AEA6-9E043D616AF6}" srcOrd="1" destOrd="0" presId="urn:microsoft.com/office/officeart/2005/8/layout/vList5"/>
    <dgm:cxn modelId="{C15AE34D-8E36-4547-A6D1-50910258683A}" type="presParOf" srcId="{9787DFAD-77F3-4D1C-9D62-3E1920C0F211}" destId="{C912CFBE-E60D-49ED-83D1-050F285A0C47}" srcOrd="3" destOrd="0" presId="urn:microsoft.com/office/officeart/2005/8/layout/vList5"/>
    <dgm:cxn modelId="{98955609-7D46-4439-8BBF-9C4DAC6F8DE4}" type="presParOf" srcId="{9787DFAD-77F3-4D1C-9D62-3E1920C0F211}" destId="{13915337-0D4F-4888-84E9-5459C5326387}" srcOrd="4" destOrd="0" presId="urn:microsoft.com/office/officeart/2005/8/layout/vList5"/>
    <dgm:cxn modelId="{42D00DAE-CA09-46CB-9C05-BB5DA7F5C3B4}" type="presParOf" srcId="{13915337-0D4F-4888-84E9-5459C5326387}" destId="{951185F2-B078-4479-9A33-4A32BE4E4A48}" srcOrd="0" destOrd="0" presId="urn:microsoft.com/office/officeart/2005/8/layout/vList5"/>
    <dgm:cxn modelId="{67DA3498-A265-4FB3-851C-C8CC944AF4C0}" type="presParOf" srcId="{13915337-0D4F-4888-84E9-5459C5326387}" destId="{A03393FF-F85A-44A0-A2A9-09BA86FEC26A}" srcOrd="1" destOrd="0" presId="urn:microsoft.com/office/officeart/2005/8/layout/vList5"/>
    <dgm:cxn modelId="{9905160C-BB1D-4EE2-A9B5-D21B614D8F0B}" type="presParOf" srcId="{9787DFAD-77F3-4D1C-9D62-3E1920C0F211}" destId="{2132B1FA-EC76-447E-A852-A7C3855E5467}" srcOrd="5" destOrd="0" presId="urn:microsoft.com/office/officeart/2005/8/layout/vList5"/>
    <dgm:cxn modelId="{CAE19749-8E2D-4F9B-8FC2-5D23506FBD58}" type="presParOf" srcId="{9787DFAD-77F3-4D1C-9D62-3E1920C0F211}" destId="{88B352DA-50E5-40A2-B266-94F33FB7C32C}" srcOrd="6" destOrd="0" presId="urn:microsoft.com/office/officeart/2005/8/layout/vList5"/>
    <dgm:cxn modelId="{C08574FD-9C15-409B-8143-F2BEBC2324BF}" type="presParOf" srcId="{88B352DA-50E5-40A2-B266-94F33FB7C32C}" destId="{AB45A717-C4A2-4E1D-A22B-5D63AA9A9AF0}" srcOrd="0" destOrd="0" presId="urn:microsoft.com/office/officeart/2005/8/layout/vList5"/>
    <dgm:cxn modelId="{D3A3D191-EF55-4147-897D-21FF6646922A}" type="presParOf" srcId="{88B352DA-50E5-40A2-B266-94F33FB7C32C}" destId="{2DC487CC-E9E4-4EA4-BB91-CDD8E08D7F9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5049399" y="-2069155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úvod</a:t>
          </a:r>
          <a:endParaRPr lang="cs-CZ" sz="1700" kern="1200" dirty="0"/>
        </a:p>
      </dsp:txBody>
      <dsp:txXfrm rot="-5400000">
        <a:off x="2880381" y="138068"/>
        <a:ext cx="5082470" cy="706227"/>
      </dsp:txXfrm>
    </dsp:sp>
    <dsp:sp modelId="{CFA62F82-02D7-403B-A9EC-938C44A6AF7F}">
      <dsp:nvSpPr>
        <dsp:cNvPr id="0" name=""/>
        <dsp:cNvSpPr/>
      </dsp:nvSpPr>
      <dsp:spPr>
        <a:xfrm>
          <a:off x="0" y="2033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1 </a:t>
          </a:r>
          <a:endParaRPr lang="cs-CZ" sz="5100" kern="1200" dirty="0"/>
        </a:p>
      </dsp:txBody>
      <dsp:txXfrm>
        <a:off x="47756" y="49789"/>
        <a:ext cx="2784868" cy="882784"/>
      </dsp:txXfrm>
    </dsp:sp>
    <dsp:sp modelId="{F787EAE4-5F79-410B-AEA6-9E043D616AF6}">
      <dsp:nvSpPr>
        <dsp:cNvPr id="0" name=""/>
        <dsp:cNvSpPr/>
      </dsp:nvSpPr>
      <dsp:spPr>
        <a:xfrm rot="5400000">
          <a:off x="5049399" y="-1041943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Děti doplní znaménka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Po kliknutí se zobrazí odpovědi</a:t>
          </a:r>
          <a:endParaRPr lang="cs-CZ" sz="1700" kern="1200" dirty="0"/>
        </a:p>
      </dsp:txBody>
      <dsp:txXfrm rot="-5400000">
        <a:off x="2880381" y="1165280"/>
        <a:ext cx="5082470" cy="706227"/>
      </dsp:txXfrm>
    </dsp:sp>
    <dsp:sp modelId="{DFBA2570-DC6A-4134-ADBB-7F5A08893096}">
      <dsp:nvSpPr>
        <dsp:cNvPr id="0" name=""/>
        <dsp:cNvSpPr/>
      </dsp:nvSpPr>
      <dsp:spPr>
        <a:xfrm>
          <a:off x="0" y="1029245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2</a:t>
          </a:r>
          <a:endParaRPr lang="cs-CZ" sz="5100" kern="1200" dirty="0"/>
        </a:p>
      </dsp:txBody>
      <dsp:txXfrm>
        <a:off x="47756" y="1077001"/>
        <a:ext cx="2784868" cy="882784"/>
      </dsp:txXfrm>
    </dsp:sp>
    <dsp:sp modelId="{A03393FF-F85A-44A0-A2A9-09BA86FEC26A}">
      <dsp:nvSpPr>
        <dsp:cNvPr id="0" name=""/>
        <dsp:cNvSpPr/>
      </dsp:nvSpPr>
      <dsp:spPr>
        <a:xfrm rot="5400000">
          <a:off x="5049399" y="-14732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Děti vypočítají příklady a porovnají výsledky ( vedle sebe )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Po kliknutí se výsledky zobrazí</a:t>
          </a:r>
          <a:endParaRPr lang="cs-CZ" sz="1700" kern="1200" dirty="0"/>
        </a:p>
      </dsp:txBody>
      <dsp:txXfrm rot="-5400000">
        <a:off x="2880381" y="2192492"/>
        <a:ext cx="5082470" cy="706227"/>
      </dsp:txXfrm>
    </dsp:sp>
    <dsp:sp modelId="{951185F2-B078-4479-9A33-4A32BE4E4A48}">
      <dsp:nvSpPr>
        <dsp:cNvPr id="0" name=""/>
        <dsp:cNvSpPr/>
      </dsp:nvSpPr>
      <dsp:spPr>
        <a:xfrm>
          <a:off x="0" y="2056457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3</a:t>
          </a:r>
          <a:endParaRPr lang="cs-CZ" sz="5100" kern="1200" dirty="0"/>
        </a:p>
      </dsp:txBody>
      <dsp:txXfrm>
        <a:off x="47756" y="2104213"/>
        <a:ext cx="2784868" cy="882784"/>
      </dsp:txXfrm>
    </dsp:sp>
    <dsp:sp modelId="{2DC487CC-E9E4-4EA4-BB91-CDD8E08D7F9F}">
      <dsp:nvSpPr>
        <dsp:cNvPr id="0" name=""/>
        <dsp:cNvSpPr/>
      </dsp:nvSpPr>
      <dsp:spPr>
        <a:xfrm rot="5400000">
          <a:off x="5049399" y="1012479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 děti zkontrolují zda jsou znaménka správně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Po kliknutí se zobrazí znaménka</a:t>
          </a:r>
          <a:endParaRPr lang="cs-CZ" sz="1700" kern="1200" dirty="0"/>
        </a:p>
      </dsp:txBody>
      <dsp:txXfrm rot="-5400000">
        <a:off x="2880381" y="3219703"/>
        <a:ext cx="5082470" cy="706227"/>
      </dsp:txXfrm>
    </dsp:sp>
    <dsp:sp modelId="{AB45A717-C4A2-4E1D-A22B-5D63AA9A9AF0}">
      <dsp:nvSpPr>
        <dsp:cNvPr id="0" name=""/>
        <dsp:cNvSpPr/>
      </dsp:nvSpPr>
      <dsp:spPr>
        <a:xfrm>
          <a:off x="0" y="3083669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4</a:t>
          </a:r>
          <a:endParaRPr lang="cs-CZ" sz="5100" kern="1200" dirty="0"/>
        </a:p>
      </dsp:txBody>
      <dsp:txXfrm>
        <a:off x="47756" y="3131425"/>
        <a:ext cx="2784868" cy="882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D2908B6-7BC9-4A3B-9437-45293791813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3415788-0095-426F-903B-7A0C321FC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5266431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Porovnej čísla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928802"/>
            <a:ext cx="7500990" cy="3539430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dirty="0" smtClean="0"/>
              <a:t>67 ___ 76</a:t>
            </a:r>
          </a:p>
          <a:p>
            <a:r>
              <a:rPr lang="cs-CZ" sz="3200" dirty="0" smtClean="0"/>
              <a:t>89 ___ 56</a:t>
            </a:r>
          </a:p>
          <a:p>
            <a:r>
              <a:rPr lang="cs-CZ" sz="3200" dirty="0" smtClean="0"/>
              <a:t>70 ___ 80</a:t>
            </a:r>
          </a:p>
          <a:p>
            <a:r>
              <a:rPr lang="cs-CZ" sz="3200" dirty="0" smtClean="0"/>
              <a:t>54 ___ 43</a:t>
            </a:r>
          </a:p>
          <a:p>
            <a:r>
              <a:rPr lang="cs-CZ" sz="3200" dirty="0" smtClean="0"/>
              <a:t>34 ___ 35</a:t>
            </a:r>
          </a:p>
          <a:p>
            <a:r>
              <a:rPr lang="cs-CZ" sz="3200" dirty="0" smtClean="0"/>
              <a:t>68 ___ 67</a:t>
            </a:r>
          </a:p>
          <a:p>
            <a:r>
              <a:rPr lang="cs-CZ" sz="3200" dirty="0" smtClean="0"/>
              <a:t>58 ___ 36</a:t>
            </a:r>
          </a:p>
          <a:p>
            <a:r>
              <a:rPr lang="cs-CZ" sz="3200" dirty="0" smtClean="0"/>
              <a:t>29 ___ 10 </a:t>
            </a:r>
          </a:p>
          <a:p>
            <a:r>
              <a:rPr lang="cs-CZ" sz="3200" dirty="0" smtClean="0"/>
              <a:t>29 ___ 48</a:t>
            </a:r>
          </a:p>
          <a:p>
            <a:r>
              <a:rPr lang="cs-CZ" sz="3200" dirty="0" smtClean="0"/>
              <a:t>58 ___ </a:t>
            </a:r>
            <a:r>
              <a:rPr lang="cs-CZ" sz="3200" dirty="0" err="1" smtClean="0"/>
              <a:t>58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26 ___ 76</a:t>
            </a:r>
          </a:p>
          <a:p>
            <a:r>
              <a:rPr lang="cs-CZ" sz="3200" dirty="0" smtClean="0"/>
              <a:t>42 ___ 79</a:t>
            </a:r>
          </a:p>
          <a:p>
            <a:r>
              <a:rPr lang="cs-CZ" sz="3200" dirty="0" smtClean="0"/>
              <a:t>53 ___ 28</a:t>
            </a:r>
          </a:p>
          <a:p>
            <a:r>
              <a:rPr lang="cs-CZ" sz="3200" dirty="0" smtClean="0"/>
              <a:t>26 ___ </a:t>
            </a:r>
            <a:r>
              <a:rPr lang="cs-CZ" sz="3200" dirty="0" err="1" smtClean="0"/>
              <a:t>26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1928802"/>
            <a:ext cx="5715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143504" y="1928802"/>
            <a:ext cx="50006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=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>
                <a:solidFill>
                  <a:srgbClr val="FF0000"/>
                </a:solidFill>
              </a:rPr>
              <a:t>=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porovnej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2000240"/>
            <a:ext cx="7929618" cy="2062103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dirty="0" smtClean="0"/>
              <a:t>52 + 25 = </a:t>
            </a:r>
          </a:p>
          <a:p>
            <a:r>
              <a:rPr lang="cs-CZ" sz="3200" dirty="0" smtClean="0"/>
              <a:t>30 + 40 =</a:t>
            </a:r>
          </a:p>
          <a:p>
            <a:r>
              <a:rPr lang="cs-CZ" sz="3200" dirty="0" smtClean="0"/>
              <a:t>12 + 53 =</a:t>
            </a:r>
          </a:p>
          <a:p>
            <a:r>
              <a:rPr lang="cs-CZ" sz="3200" dirty="0" smtClean="0"/>
              <a:t>23 + 48 =</a:t>
            </a:r>
          </a:p>
          <a:p>
            <a:r>
              <a:rPr lang="cs-CZ" sz="3200" dirty="0" smtClean="0"/>
              <a:t>75 – 22 = </a:t>
            </a:r>
          </a:p>
          <a:p>
            <a:r>
              <a:rPr lang="cs-CZ" sz="3200" dirty="0" smtClean="0"/>
              <a:t>63 - 23 =</a:t>
            </a:r>
          </a:p>
          <a:p>
            <a:r>
              <a:rPr lang="cs-CZ" sz="3200" dirty="0" smtClean="0"/>
              <a:t>62 + 18 = </a:t>
            </a:r>
          </a:p>
          <a:p>
            <a:r>
              <a:rPr lang="cs-CZ" sz="3200" dirty="0" smtClean="0"/>
              <a:t>24 – 17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28860" y="2000240"/>
            <a:ext cx="5715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77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70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65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71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86512" y="2000240"/>
            <a:ext cx="9286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53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40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80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9058" y="2000240"/>
            <a:ext cx="7143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&lt;</a:t>
            </a:r>
          </a:p>
          <a:p>
            <a:r>
              <a:rPr lang="cs-CZ" sz="3200" dirty="0">
                <a:solidFill>
                  <a:srgbClr val="00B0F0"/>
                </a:solidFill>
              </a:rPr>
              <a:t>&gt;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zkontroluj zda jsou znaménka správné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857364"/>
            <a:ext cx="64294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67</a:t>
            </a:r>
          </a:p>
          <a:p>
            <a:r>
              <a:rPr lang="cs-CZ" sz="3200" dirty="0" smtClean="0"/>
              <a:t>34</a:t>
            </a:r>
          </a:p>
          <a:p>
            <a:r>
              <a:rPr lang="cs-CZ" sz="3200" dirty="0" smtClean="0"/>
              <a:t>56</a:t>
            </a:r>
          </a:p>
          <a:p>
            <a:r>
              <a:rPr lang="cs-CZ" sz="3200" dirty="0" smtClean="0"/>
              <a:t>86</a:t>
            </a:r>
          </a:p>
          <a:p>
            <a:r>
              <a:rPr lang="cs-CZ" sz="3200" dirty="0" smtClean="0"/>
              <a:t>23</a:t>
            </a:r>
          </a:p>
          <a:p>
            <a:r>
              <a:rPr lang="cs-CZ" sz="3200" dirty="0" smtClean="0"/>
              <a:t>25</a:t>
            </a:r>
          </a:p>
          <a:p>
            <a:r>
              <a:rPr lang="cs-CZ" sz="3200" dirty="0" smtClean="0"/>
              <a:t>86</a:t>
            </a:r>
          </a:p>
          <a:p>
            <a:r>
              <a:rPr lang="cs-CZ" sz="3200" dirty="0" smtClean="0"/>
              <a:t>44</a:t>
            </a:r>
          </a:p>
          <a:p>
            <a:r>
              <a:rPr lang="cs-CZ" sz="3200" dirty="0" smtClean="0"/>
              <a:t>56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1857364"/>
            <a:ext cx="9286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56</a:t>
            </a:r>
          </a:p>
          <a:p>
            <a:r>
              <a:rPr lang="cs-CZ" sz="3200" dirty="0" smtClean="0"/>
              <a:t>35</a:t>
            </a:r>
          </a:p>
          <a:p>
            <a:r>
              <a:rPr lang="cs-CZ" sz="3200" dirty="0" smtClean="0"/>
              <a:t>78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34</a:t>
            </a:r>
          </a:p>
          <a:p>
            <a:r>
              <a:rPr lang="cs-CZ" sz="3200" dirty="0" smtClean="0"/>
              <a:t>25</a:t>
            </a:r>
          </a:p>
          <a:p>
            <a:r>
              <a:rPr lang="cs-CZ" sz="3200" dirty="0" smtClean="0"/>
              <a:t>67</a:t>
            </a:r>
          </a:p>
          <a:p>
            <a:r>
              <a:rPr lang="cs-CZ" sz="3200" dirty="0" smtClean="0"/>
              <a:t>90</a:t>
            </a:r>
          </a:p>
          <a:p>
            <a:r>
              <a:rPr lang="cs-CZ" sz="3200" dirty="0" smtClean="0"/>
              <a:t>23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14480" y="1857364"/>
            <a:ext cx="7858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=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=</a:t>
            </a:r>
          </a:p>
          <a:p>
            <a:r>
              <a:rPr lang="cs-CZ" sz="3200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86182" y="192880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Správné řešení 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22" y="1857364"/>
            <a:ext cx="10715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&lt;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=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&gt;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&lt;</a:t>
            </a:r>
          </a:p>
          <a:p>
            <a:r>
              <a:rPr lang="cs-CZ" sz="3200" dirty="0">
                <a:solidFill>
                  <a:srgbClr val="00B0F0"/>
                </a:solidFill>
              </a:rPr>
              <a:t>&gt;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483768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104</TotalTime>
  <Words>255</Words>
  <Application>Microsoft Office PowerPoint</Application>
  <PresentationFormat>Předvádění na obrazovce (4:3)</PresentationFormat>
  <Paragraphs>105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Porovnej čísla</vt:lpstr>
      <vt:lpstr>Vypočítej a porovnej výsledky </vt:lpstr>
      <vt:lpstr>zkontroluj zda jsou znaménka správné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13</cp:revision>
  <dcterms:created xsi:type="dcterms:W3CDTF">2012-09-06T06:48:59Z</dcterms:created>
  <dcterms:modified xsi:type="dcterms:W3CDTF">2013-05-18T08:46:57Z</dcterms:modified>
</cp:coreProperties>
</file>