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B5DCB7-C7CB-4BA2-B535-518E74E1BD92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443400D-4EF3-4F0D-8C6E-7156DDEF168F}">
      <dgm:prSet phldrT="[Text]"/>
      <dgm:spPr/>
      <dgm:t>
        <a:bodyPr/>
        <a:lstStyle/>
        <a:p>
          <a:r>
            <a:rPr lang="cs-CZ" dirty="0" smtClean="0"/>
            <a:t>Snímek 1 </a:t>
          </a:r>
          <a:endParaRPr lang="cs-CZ" dirty="0"/>
        </a:p>
      </dgm:t>
    </dgm:pt>
    <dgm:pt modelId="{F6FA462E-71AD-422F-8615-02BB475CA3AE}" type="parTrans" cxnId="{6EB117C6-5CC8-4B2D-874A-A40C0EE5C9C0}">
      <dgm:prSet/>
      <dgm:spPr/>
      <dgm:t>
        <a:bodyPr/>
        <a:lstStyle/>
        <a:p>
          <a:endParaRPr lang="cs-CZ"/>
        </a:p>
      </dgm:t>
    </dgm:pt>
    <dgm:pt modelId="{08FC4D19-B9A4-4DA7-BB24-22B027D07AC0}" type="sibTrans" cxnId="{6EB117C6-5CC8-4B2D-874A-A40C0EE5C9C0}">
      <dgm:prSet/>
      <dgm:spPr/>
      <dgm:t>
        <a:bodyPr/>
        <a:lstStyle/>
        <a:p>
          <a:endParaRPr lang="cs-CZ"/>
        </a:p>
      </dgm:t>
    </dgm:pt>
    <dgm:pt modelId="{35F86658-B277-40A7-95CF-9EF2A1424976}">
      <dgm:prSet phldrT="[Text]"/>
      <dgm:spPr/>
      <dgm:t>
        <a:bodyPr/>
        <a:lstStyle/>
        <a:p>
          <a:r>
            <a:rPr lang="cs-CZ" dirty="0" smtClean="0"/>
            <a:t>úvod</a:t>
          </a:r>
          <a:endParaRPr lang="cs-CZ" dirty="0"/>
        </a:p>
      </dgm:t>
    </dgm:pt>
    <dgm:pt modelId="{C0A1AE78-771D-44EF-BBAD-974EC395ECB8}" type="parTrans" cxnId="{1DC96736-47F9-4045-BC8C-1D412839E2A3}">
      <dgm:prSet/>
      <dgm:spPr/>
      <dgm:t>
        <a:bodyPr/>
        <a:lstStyle/>
        <a:p>
          <a:endParaRPr lang="cs-CZ"/>
        </a:p>
      </dgm:t>
    </dgm:pt>
    <dgm:pt modelId="{46A8195E-F9D0-45D2-B65F-07E93C7EE7BC}" type="sibTrans" cxnId="{1DC96736-47F9-4045-BC8C-1D412839E2A3}">
      <dgm:prSet/>
      <dgm:spPr/>
      <dgm:t>
        <a:bodyPr/>
        <a:lstStyle/>
        <a:p>
          <a:endParaRPr lang="cs-CZ"/>
        </a:p>
      </dgm:t>
    </dgm:pt>
    <dgm:pt modelId="{4F6E83EA-AC31-4E36-8891-F2C91E5905B7}">
      <dgm:prSet phldrT="[Text]"/>
      <dgm:spPr/>
      <dgm:t>
        <a:bodyPr/>
        <a:lstStyle/>
        <a:p>
          <a:r>
            <a:rPr lang="cs-CZ" dirty="0" smtClean="0"/>
            <a:t>Snímek 2</a:t>
          </a:r>
          <a:endParaRPr lang="cs-CZ" dirty="0"/>
        </a:p>
      </dgm:t>
    </dgm:pt>
    <dgm:pt modelId="{173B6D54-EB92-4964-B44C-CA43D16FE9D8}" type="parTrans" cxnId="{2077CCED-204E-4D9C-953D-AA97031A3EDE}">
      <dgm:prSet/>
      <dgm:spPr/>
      <dgm:t>
        <a:bodyPr/>
        <a:lstStyle/>
        <a:p>
          <a:endParaRPr lang="cs-CZ"/>
        </a:p>
      </dgm:t>
    </dgm:pt>
    <dgm:pt modelId="{92070653-850A-4631-9482-BA3D11E9323A}" type="sibTrans" cxnId="{2077CCED-204E-4D9C-953D-AA97031A3EDE}">
      <dgm:prSet/>
      <dgm:spPr/>
      <dgm:t>
        <a:bodyPr/>
        <a:lstStyle/>
        <a:p>
          <a:endParaRPr lang="cs-CZ"/>
        </a:p>
      </dgm:t>
    </dgm:pt>
    <dgm:pt modelId="{4FD57912-A6E1-4E74-8197-FCA34ABC24CA}">
      <dgm:prSet phldrT="[Text]"/>
      <dgm:spPr/>
      <dgm:t>
        <a:bodyPr/>
        <a:lstStyle/>
        <a:p>
          <a:r>
            <a:rPr lang="cs-CZ" dirty="0" smtClean="0"/>
            <a:t>Představení násobků 3</a:t>
          </a:r>
          <a:endParaRPr lang="cs-CZ" dirty="0"/>
        </a:p>
      </dgm:t>
    </dgm:pt>
    <dgm:pt modelId="{7BE842A7-D9EC-4D7E-AA8B-954F691436AD}" type="parTrans" cxnId="{8D322BDC-4C22-4B53-A2DD-90B31C3A8E74}">
      <dgm:prSet/>
      <dgm:spPr/>
      <dgm:t>
        <a:bodyPr/>
        <a:lstStyle/>
        <a:p>
          <a:endParaRPr lang="cs-CZ"/>
        </a:p>
      </dgm:t>
    </dgm:pt>
    <dgm:pt modelId="{C84408A7-EF82-4E65-8AAA-51803CBA076E}" type="sibTrans" cxnId="{8D322BDC-4C22-4B53-A2DD-90B31C3A8E74}">
      <dgm:prSet/>
      <dgm:spPr/>
      <dgm:t>
        <a:bodyPr/>
        <a:lstStyle/>
        <a:p>
          <a:endParaRPr lang="cs-CZ"/>
        </a:p>
      </dgm:t>
    </dgm:pt>
    <dgm:pt modelId="{867BAC41-E6CD-4B59-AE8D-C20F74D0DB6D}">
      <dgm:prSet phldrT="[Text]"/>
      <dgm:spPr/>
      <dgm:t>
        <a:bodyPr/>
        <a:lstStyle/>
        <a:p>
          <a:r>
            <a:rPr lang="cs-CZ" dirty="0" smtClean="0"/>
            <a:t>Snímek 3</a:t>
          </a:r>
          <a:endParaRPr lang="cs-CZ" dirty="0"/>
        </a:p>
      </dgm:t>
    </dgm:pt>
    <dgm:pt modelId="{8F41797B-30A0-4EDE-A324-BAC463D74F82}" type="parTrans" cxnId="{497DD618-F48C-4CD7-9788-E12925E5EE17}">
      <dgm:prSet/>
      <dgm:spPr/>
      <dgm:t>
        <a:bodyPr/>
        <a:lstStyle/>
        <a:p>
          <a:endParaRPr lang="cs-CZ"/>
        </a:p>
      </dgm:t>
    </dgm:pt>
    <dgm:pt modelId="{6D25E484-E696-4CE5-8AFE-F610E4FC7F83}" type="sibTrans" cxnId="{497DD618-F48C-4CD7-9788-E12925E5EE17}">
      <dgm:prSet/>
      <dgm:spPr/>
      <dgm:t>
        <a:bodyPr/>
        <a:lstStyle/>
        <a:p>
          <a:endParaRPr lang="cs-CZ"/>
        </a:p>
      </dgm:t>
    </dgm:pt>
    <dgm:pt modelId="{5BBFDE86-D59B-49A6-85E7-3F4CEF988EDF}">
      <dgm:prSet phldrT="[Text]"/>
      <dgm:spPr/>
      <dgm:t>
        <a:bodyPr/>
        <a:lstStyle/>
        <a:p>
          <a:r>
            <a:rPr lang="cs-CZ" dirty="0" smtClean="0"/>
            <a:t>Děti vypočítají příklady </a:t>
          </a:r>
          <a:endParaRPr lang="cs-CZ" dirty="0"/>
        </a:p>
      </dgm:t>
    </dgm:pt>
    <dgm:pt modelId="{E16CEC77-AC23-4831-8A13-508998ADF010}" type="parTrans" cxnId="{8D4A3BC3-B950-471A-98DD-756B6FD85C33}">
      <dgm:prSet/>
      <dgm:spPr/>
      <dgm:t>
        <a:bodyPr/>
        <a:lstStyle/>
        <a:p>
          <a:endParaRPr lang="cs-CZ"/>
        </a:p>
      </dgm:t>
    </dgm:pt>
    <dgm:pt modelId="{B42712C8-E5EA-41EF-AC7F-124E19891309}" type="sibTrans" cxnId="{8D4A3BC3-B950-471A-98DD-756B6FD85C33}">
      <dgm:prSet/>
      <dgm:spPr/>
      <dgm:t>
        <a:bodyPr/>
        <a:lstStyle/>
        <a:p>
          <a:endParaRPr lang="cs-CZ"/>
        </a:p>
      </dgm:t>
    </dgm:pt>
    <dgm:pt modelId="{88D76C6B-77ED-41E8-8D8D-5041DBA7158D}">
      <dgm:prSet phldrT="[Text]"/>
      <dgm:spPr/>
      <dgm:t>
        <a:bodyPr/>
        <a:lstStyle/>
        <a:p>
          <a:r>
            <a:rPr lang="cs-CZ" dirty="0" smtClean="0"/>
            <a:t>Po kliknutí se přiřadí správné odpovědi</a:t>
          </a:r>
          <a:endParaRPr lang="cs-CZ" dirty="0"/>
        </a:p>
      </dgm:t>
    </dgm:pt>
    <dgm:pt modelId="{9B611392-A7F2-40B4-9AE8-2EDFB8C3EE46}" type="parTrans" cxnId="{3D8998BE-1521-475F-B2CD-B1AA87D52BC8}">
      <dgm:prSet/>
      <dgm:spPr/>
      <dgm:t>
        <a:bodyPr/>
        <a:lstStyle/>
        <a:p>
          <a:endParaRPr lang="cs-CZ"/>
        </a:p>
      </dgm:t>
    </dgm:pt>
    <dgm:pt modelId="{B28DEA45-A27B-4A0E-882F-0E0494D5B144}" type="sibTrans" cxnId="{3D8998BE-1521-475F-B2CD-B1AA87D52BC8}">
      <dgm:prSet/>
      <dgm:spPr/>
      <dgm:t>
        <a:bodyPr/>
        <a:lstStyle/>
        <a:p>
          <a:endParaRPr lang="cs-CZ"/>
        </a:p>
      </dgm:t>
    </dgm:pt>
    <dgm:pt modelId="{B917FAB7-AE63-4A73-B72C-1B8056EA7232}">
      <dgm:prSet phldrT="[Text]"/>
      <dgm:spPr/>
      <dgm:t>
        <a:bodyPr/>
        <a:lstStyle/>
        <a:p>
          <a:r>
            <a:rPr lang="cs-CZ" dirty="0" smtClean="0"/>
            <a:t>Snímek 4</a:t>
          </a:r>
          <a:endParaRPr lang="cs-CZ" dirty="0"/>
        </a:p>
      </dgm:t>
    </dgm:pt>
    <dgm:pt modelId="{E879080C-7B0C-479E-B166-2083ECCEEC3E}" type="parTrans" cxnId="{E421F07C-9EA8-4FF8-B91D-71CAB1F8A22A}">
      <dgm:prSet/>
      <dgm:spPr/>
      <dgm:t>
        <a:bodyPr/>
        <a:lstStyle/>
        <a:p>
          <a:endParaRPr lang="cs-CZ"/>
        </a:p>
      </dgm:t>
    </dgm:pt>
    <dgm:pt modelId="{0A7AA6E1-9B39-49AD-B181-26E76FBC227D}" type="sibTrans" cxnId="{E421F07C-9EA8-4FF8-B91D-71CAB1F8A22A}">
      <dgm:prSet/>
      <dgm:spPr/>
      <dgm:t>
        <a:bodyPr/>
        <a:lstStyle/>
        <a:p>
          <a:endParaRPr lang="cs-CZ"/>
        </a:p>
      </dgm:t>
    </dgm:pt>
    <dgm:pt modelId="{283F01EB-3D6D-4DBA-8AFB-2B2227F58373}">
      <dgm:prSet phldrT="[Text]"/>
      <dgm:spPr/>
      <dgm:t>
        <a:bodyPr/>
        <a:lstStyle/>
        <a:p>
          <a:r>
            <a:rPr lang="cs-CZ" dirty="0" smtClean="0"/>
            <a:t> děti doplní příklady </a:t>
          </a:r>
          <a:endParaRPr lang="cs-CZ" dirty="0"/>
        </a:p>
      </dgm:t>
    </dgm:pt>
    <dgm:pt modelId="{FCC938AA-5DF2-414A-B98A-4E6DD9DED8F3}" type="parTrans" cxnId="{3F687FAC-57B5-4BBB-B7FF-C63CA6B0E6A6}">
      <dgm:prSet/>
      <dgm:spPr/>
      <dgm:t>
        <a:bodyPr/>
        <a:lstStyle/>
        <a:p>
          <a:endParaRPr lang="cs-CZ"/>
        </a:p>
      </dgm:t>
    </dgm:pt>
    <dgm:pt modelId="{EE6D4D9D-7777-411B-B488-1FB62CED34CA}" type="sibTrans" cxnId="{3F687FAC-57B5-4BBB-B7FF-C63CA6B0E6A6}">
      <dgm:prSet/>
      <dgm:spPr/>
      <dgm:t>
        <a:bodyPr/>
        <a:lstStyle/>
        <a:p>
          <a:endParaRPr lang="cs-CZ"/>
        </a:p>
      </dgm:t>
    </dgm:pt>
    <dgm:pt modelId="{BDDD4DDD-EE8D-445F-AC18-7C5437CA8C48}">
      <dgm:prSet phldrT="[Text]"/>
      <dgm:spPr/>
      <dgm:t>
        <a:bodyPr/>
        <a:lstStyle/>
        <a:p>
          <a:r>
            <a:rPr lang="cs-CZ" dirty="0" smtClean="0"/>
            <a:t>Po kliknutí se zobrazí výsledky</a:t>
          </a:r>
          <a:endParaRPr lang="cs-CZ" dirty="0"/>
        </a:p>
      </dgm:t>
    </dgm:pt>
    <dgm:pt modelId="{1F834556-47B2-4697-9E8A-0451191BB363}" type="parTrans" cxnId="{753887EF-6E8F-4ACE-BE94-4969657BB253}">
      <dgm:prSet/>
      <dgm:spPr/>
      <dgm:t>
        <a:bodyPr/>
        <a:lstStyle/>
        <a:p>
          <a:endParaRPr lang="cs-CZ"/>
        </a:p>
      </dgm:t>
    </dgm:pt>
    <dgm:pt modelId="{2A8E59DE-3865-471F-8688-224F46CCED8A}" type="sibTrans" cxnId="{753887EF-6E8F-4ACE-BE94-4969657BB253}">
      <dgm:prSet/>
      <dgm:spPr/>
      <dgm:t>
        <a:bodyPr/>
        <a:lstStyle/>
        <a:p>
          <a:endParaRPr lang="cs-CZ"/>
        </a:p>
      </dgm:t>
    </dgm:pt>
    <dgm:pt modelId="{888F87C1-0858-4543-AF41-1F6F967BA0C0}">
      <dgm:prSet phldrT="[Text]"/>
      <dgm:spPr/>
      <dgm:t>
        <a:bodyPr/>
        <a:lstStyle/>
        <a:p>
          <a:r>
            <a:rPr lang="cs-CZ" dirty="0" smtClean="0"/>
            <a:t>Snímek 5</a:t>
          </a:r>
          <a:endParaRPr lang="cs-CZ" dirty="0"/>
        </a:p>
      </dgm:t>
    </dgm:pt>
    <dgm:pt modelId="{21C93EF0-D227-4B23-A83B-E33E705231CD}" type="parTrans" cxnId="{DD47D967-EC0C-4EF6-9B56-E05DD27245D9}">
      <dgm:prSet/>
      <dgm:spPr/>
    </dgm:pt>
    <dgm:pt modelId="{1D9037D7-DF25-4520-89FE-415290D0698E}" type="sibTrans" cxnId="{DD47D967-EC0C-4EF6-9B56-E05DD27245D9}">
      <dgm:prSet/>
      <dgm:spPr/>
    </dgm:pt>
    <dgm:pt modelId="{72E6B20D-E572-41E6-90C9-F045704AF295}">
      <dgm:prSet phldrT="[Text]"/>
      <dgm:spPr/>
      <dgm:t>
        <a:bodyPr/>
        <a:lstStyle/>
        <a:p>
          <a:r>
            <a:rPr lang="cs-CZ" dirty="0" smtClean="0"/>
            <a:t>Slovní úloha</a:t>
          </a:r>
          <a:endParaRPr lang="cs-CZ" dirty="0"/>
        </a:p>
      </dgm:t>
    </dgm:pt>
    <dgm:pt modelId="{774F9E5F-A9AE-4C6A-AC31-5864483919DE}" type="parTrans" cxnId="{759366E0-3AD8-492D-B5AA-74D3822482D7}">
      <dgm:prSet/>
      <dgm:spPr/>
    </dgm:pt>
    <dgm:pt modelId="{2B19C187-A238-4A3D-BAC7-F5FA2F41D149}" type="sibTrans" cxnId="{759366E0-3AD8-492D-B5AA-74D3822482D7}">
      <dgm:prSet/>
      <dgm:spPr/>
    </dgm:pt>
    <dgm:pt modelId="{86CFD52E-0505-4D8B-B65C-32EAE9F2569B}">
      <dgm:prSet phldrT="[Text]"/>
      <dgm:spPr/>
      <dgm:t>
        <a:bodyPr/>
        <a:lstStyle/>
        <a:p>
          <a:r>
            <a:rPr lang="cs-CZ" dirty="0" smtClean="0"/>
            <a:t>Pro kontrolu se objeví správné řešení </a:t>
          </a:r>
          <a:endParaRPr lang="cs-CZ" dirty="0"/>
        </a:p>
      </dgm:t>
    </dgm:pt>
    <dgm:pt modelId="{B1277A44-C644-45B1-AD2F-D7949346DC8D}" type="parTrans" cxnId="{A2CDBF8B-2386-455B-B5D7-22FAB53EB3C5}">
      <dgm:prSet/>
      <dgm:spPr/>
    </dgm:pt>
    <dgm:pt modelId="{52D8C0CB-0A74-4777-AE1E-BC601AA5A2D9}" type="sibTrans" cxnId="{A2CDBF8B-2386-455B-B5D7-22FAB53EB3C5}">
      <dgm:prSet/>
      <dgm:spPr/>
    </dgm:pt>
    <dgm:pt modelId="{9787DFAD-77F3-4D1C-9D62-3E1920C0F211}" type="pres">
      <dgm:prSet presAssocID="{40B5DCB7-C7CB-4BA2-B535-518E74E1BD9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8A4A846-04B1-4B07-A007-05D56EF71DC9}" type="pres">
      <dgm:prSet presAssocID="{8443400D-4EF3-4F0D-8C6E-7156DDEF168F}" presName="linNode" presStyleCnt="0"/>
      <dgm:spPr/>
    </dgm:pt>
    <dgm:pt modelId="{CFA62F82-02D7-403B-A9EC-938C44A6AF7F}" type="pres">
      <dgm:prSet presAssocID="{8443400D-4EF3-4F0D-8C6E-7156DDEF168F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FB13CA-8FB2-4E6A-B30F-0B22C2A143F8}" type="pres">
      <dgm:prSet presAssocID="{8443400D-4EF3-4F0D-8C6E-7156DDEF168F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567929-53F7-4F84-94DD-FE650570F5CB}" type="pres">
      <dgm:prSet presAssocID="{08FC4D19-B9A4-4DA7-BB24-22B027D07AC0}" presName="sp" presStyleCnt="0"/>
      <dgm:spPr/>
    </dgm:pt>
    <dgm:pt modelId="{81FFBE42-3EB2-471F-A332-D0E0EA3F6FC8}" type="pres">
      <dgm:prSet presAssocID="{4F6E83EA-AC31-4E36-8891-F2C91E5905B7}" presName="linNode" presStyleCnt="0"/>
      <dgm:spPr/>
    </dgm:pt>
    <dgm:pt modelId="{DFBA2570-DC6A-4134-ADBB-7F5A08893096}" type="pres">
      <dgm:prSet presAssocID="{4F6E83EA-AC31-4E36-8891-F2C91E5905B7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87EAE4-5F79-410B-AEA6-9E043D616AF6}" type="pres">
      <dgm:prSet presAssocID="{4F6E83EA-AC31-4E36-8891-F2C91E5905B7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12CFBE-E60D-49ED-83D1-050F285A0C47}" type="pres">
      <dgm:prSet presAssocID="{92070653-850A-4631-9482-BA3D11E9323A}" presName="sp" presStyleCnt="0"/>
      <dgm:spPr/>
    </dgm:pt>
    <dgm:pt modelId="{13915337-0D4F-4888-84E9-5459C5326387}" type="pres">
      <dgm:prSet presAssocID="{867BAC41-E6CD-4B59-AE8D-C20F74D0DB6D}" presName="linNode" presStyleCnt="0"/>
      <dgm:spPr/>
    </dgm:pt>
    <dgm:pt modelId="{951185F2-B078-4479-9A33-4A32BE4E4A48}" type="pres">
      <dgm:prSet presAssocID="{867BAC41-E6CD-4B59-AE8D-C20F74D0DB6D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3393FF-F85A-44A0-A2A9-09BA86FEC26A}" type="pres">
      <dgm:prSet presAssocID="{867BAC41-E6CD-4B59-AE8D-C20F74D0DB6D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32B1FA-EC76-447E-A852-A7C3855E5467}" type="pres">
      <dgm:prSet presAssocID="{6D25E484-E696-4CE5-8AFE-F610E4FC7F83}" presName="sp" presStyleCnt="0"/>
      <dgm:spPr/>
    </dgm:pt>
    <dgm:pt modelId="{88B352DA-50E5-40A2-B266-94F33FB7C32C}" type="pres">
      <dgm:prSet presAssocID="{B917FAB7-AE63-4A73-B72C-1B8056EA7232}" presName="linNode" presStyleCnt="0"/>
      <dgm:spPr/>
    </dgm:pt>
    <dgm:pt modelId="{AB45A717-C4A2-4E1D-A22B-5D63AA9A9AF0}" type="pres">
      <dgm:prSet presAssocID="{B917FAB7-AE63-4A73-B72C-1B8056EA7232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C487CC-E9E4-4EA4-BB91-CDD8E08D7F9F}" type="pres">
      <dgm:prSet presAssocID="{B917FAB7-AE63-4A73-B72C-1B8056EA7232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77BA41-3EDA-49DA-B2B7-4C29F9AFDA9A}" type="pres">
      <dgm:prSet presAssocID="{0A7AA6E1-9B39-49AD-B181-26E76FBC227D}" presName="sp" presStyleCnt="0"/>
      <dgm:spPr/>
    </dgm:pt>
    <dgm:pt modelId="{F7C3FC34-51B2-437D-98F0-E2971C6357A0}" type="pres">
      <dgm:prSet presAssocID="{888F87C1-0858-4543-AF41-1F6F967BA0C0}" presName="linNode" presStyleCnt="0"/>
      <dgm:spPr/>
    </dgm:pt>
    <dgm:pt modelId="{00C8FDD2-A1EC-4A3E-8C6E-567C3A069356}" type="pres">
      <dgm:prSet presAssocID="{888F87C1-0858-4543-AF41-1F6F967BA0C0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AB20A1-9E80-4CEC-87A2-8955CAE2A397}" type="pres">
      <dgm:prSet presAssocID="{888F87C1-0858-4543-AF41-1F6F967BA0C0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077CCED-204E-4D9C-953D-AA97031A3EDE}" srcId="{40B5DCB7-C7CB-4BA2-B535-518E74E1BD92}" destId="{4F6E83EA-AC31-4E36-8891-F2C91E5905B7}" srcOrd="1" destOrd="0" parTransId="{173B6D54-EB92-4964-B44C-CA43D16FE9D8}" sibTransId="{92070653-850A-4631-9482-BA3D11E9323A}"/>
    <dgm:cxn modelId="{6EB117C6-5CC8-4B2D-874A-A40C0EE5C9C0}" srcId="{40B5DCB7-C7CB-4BA2-B535-518E74E1BD92}" destId="{8443400D-4EF3-4F0D-8C6E-7156DDEF168F}" srcOrd="0" destOrd="0" parTransId="{F6FA462E-71AD-422F-8615-02BB475CA3AE}" sibTransId="{08FC4D19-B9A4-4DA7-BB24-22B027D07AC0}"/>
    <dgm:cxn modelId="{753887EF-6E8F-4ACE-BE94-4969657BB253}" srcId="{B917FAB7-AE63-4A73-B72C-1B8056EA7232}" destId="{BDDD4DDD-EE8D-445F-AC18-7C5437CA8C48}" srcOrd="1" destOrd="0" parTransId="{1F834556-47B2-4697-9E8A-0451191BB363}" sibTransId="{2A8E59DE-3865-471F-8688-224F46CCED8A}"/>
    <dgm:cxn modelId="{2B6BF7CA-3C21-4414-B899-A8D8CD77B054}" type="presOf" srcId="{867BAC41-E6CD-4B59-AE8D-C20F74D0DB6D}" destId="{951185F2-B078-4479-9A33-4A32BE4E4A48}" srcOrd="0" destOrd="0" presId="urn:microsoft.com/office/officeart/2005/8/layout/vList5"/>
    <dgm:cxn modelId="{3EBD5FD1-D82A-4591-9287-4BD7532DCC13}" type="presOf" srcId="{888F87C1-0858-4543-AF41-1F6F967BA0C0}" destId="{00C8FDD2-A1EC-4A3E-8C6E-567C3A069356}" srcOrd="0" destOrd="0" presId="urn:microsoft.com/office/officeart/2005/8/layout/vList5"/>
    <dgm:cxn modelId="{3F687FAC-57B5-4BBB-B7FF-C63CA6B0E6A6}" srcId="{B917FAB7-AE63-4A73-B72C-1B8056EA7232}" destId="{283F01EB-3D6D-4DBA-8AFB-2B2227F58373}" srcOrd="0" destOrd="0" parTransId="{FCC938AA-5DF2-414A-B98A-4E6DD9DED8F3}" sibTransId="{EE6D4D9D-7777-411B-B488-1FB62CED34CA}"/>
    <dgm:cxn modelId="{41D8DAD6-C954-4E5E-81F0-DE5405565B88}" type="presOf" srcId="{8443400D-4EF3-4F0D-8C6E-7156DDEF168F}" destId="{CFA62F82-02D7-403B-A9EC-938C44A6AF7F}" srcOrd="0" destOrd="0" presId="urn:microsoft.com/office/officeart/2005/8/layout/vList5"/>
    <dgm:cxn modelId="{2C7F384B-1FBD-408F-AB75-40DCF0055527}" type="presOf" srcId="{72E6B20D-E572-41E6-90C9-F045704AF295}" destId="{5FAB20A1-9E80-4CEC-87A2-8955CAE2A397}" srcOrd="0" destOrd="0" presId="urn:microsoft.com/office/officeart/2005/8/layout/vList5"/>
    <dgm:cxn modelId="{1DC96736-47F9-4045-BC8C-1D412839E2A3}" srcId="{8443400D-4EF3-4F0D-8C6E-7156DDEF168F}" destId="{35F86658-B277-40A7-95CF-9EF2A1424976}" srcOrd="0" destOrd="0" parTransId="{C0A1AE78-771D-44EF-BBAD-974EC395ECB8}" sibTransId="{46A8195E-F9D0-45D2-B65F-07E93C7EE7BC}"/>
    <dgm:cxn modelId="{3D8998BE-1521-475F-B2CD-B1AA87D52BC8}" srcId="{867BAC41-E6CD-4B59-AE8D-C20F74D0DB6D}" destId="{88D76C6B-77ED-41E8-8D8D-5041DBA7158D}" srcOrd="1" destOrd="0" parTransId="{9B611392-A7F2-40B4-9AE8-2EDFB8C3EE46}" sibTransId="{B28DEA45-A27B-4A0E-882F-0E0494D5B144}"/>
    <dgm:cxn modelId="{DD47D967-EC0C-4EF6-9B56-E05DD27245D9}" srcId="{40B5DCB7-C7CB-4BA2-B535-518E74E1BD92}" destId="{888F87C1-0858-4543-AF41-1F6F967BA0C0}" srcOrd="4" destOrd="0" parTransId="{21C93EF0-D227-4B23-A83B-E33E705231CD}" sibTransId="{1D9037D7-DF25-4520-89FE-415290D0698E}"/>
    <dgm:cxn modelId="{CC684572-668D-4335-9872-4E1DDDFE7A52}" type="presOf" srcId="{283F01EB-3D6D-4DBA-8AFB-2B2227F58373}" destId="{2DC487CC-E9E4-4EA4-BB91-CDD8E08D7F9F}" srcOrd="0" destOrd="0" presId="urn:microsoft.com/office/officeart/2005/8/layout/vList5"/>
    <dgm:cxn modelId="{8D322BDC-4C22-4B53-A2DD-90B31C3A8E74}" srcId="{4F6E83EA-AC31-4E36-8891-F2C91E5905B7}" destId="{4FD57912-A6E1-4E74-8197-FCA34ABC24CA}" srcOrd="0" destOrd="0" parTransId="{7BE842A7-D9EC-4D7E-AA8B-954F691436AD}" sibTransId="{C84408A7-EF82-4E65-8AAA-51803CBA076E}"/>
    <dgm:cxn modelId="{ADC81B5F-445F-41F5-B69C-F2C70D93A1C9}" type="presOf" srcId="{B917FAB7-AE63-4A73-B72C-1B8056EA7232}" destId="{AB45A717-C4A2-4E1D-A22B-5D63AA9A9AF0}" srcOrd="0" destOrd="0" presId="urn:microsoft.com/office/officeart/2005/8/layout/vList5"/>
    <dgm:cxn modelId="{1E3CAB89-CCD4-4A26-A375-2B22DBAF97C2}" type="presOf" srcId="{86CFD52E-0505-4D8B-B65C-32EAE9F2569B}" destId="{5FAB20A1-9E80-4CEC-87A2-8955CAE2A397}" srcOrd="0" destOrd="1" presId="urn:microsoft.com/office/officeart/2005/8/layout/vList5"/>
    <dgm:cxn modelId="{EEF2D8DF-39D8-4A70-A472-70B181CB0BAD}" type="presOf" srcId="{4FD57912-A6E1-4E74-8197-FCA34ABC24CA}" destId="{F787EAE4-5F79-410B-AEA6-9E043D616AF6}" srcOrd="0" destOrd="0" presId="urn:microsoft.com/office/officeart/2005/8/layout/vList5"/>
    <dgm:cxn modelId="{A2CDBF8B-2386-455B-B5D7-22FAB53EB3C5}" srcId="{888F87C1-0858-4543-AF41-1F6F967BA0C0}" destId="{86CFD52E-0505-4D8B-B65C-32EAE9F2569B}" srcOrd="1" destOrd="0" parTransId="{B1277A44-C644-45B1-AD2F-D7949346DC8D}" sibTransId="{52D8C0CB-0A74-4777-AE1E-BC601AA5A2D9}"/>
    <dgm:cxn modelId="{38B6043B-C10D-45C4-81CD-E7C83BD5783A}" type="presOf" srcId="{5BBFDE86-D59B-49A6-85E7-3F4CEF988EDF}" destId="{A03393FF-F85A-44A0-A2A9-09BA86FEC26A}" srcOrd="0" destOrd="0" presId="urn:microsoft.com/office/officeart/2005/8/layout/vList5"/>
    <dgm:cxn modelId="{759366E0-3AD8-492D-B5AA-74D3822482D7}" srcId="{888F87C1-0858-4543-AF41-1F6F967BA0C0}" destId="{72E6B20D-E572-41E6-90C9-F045704AF295}" srcOrd="0" destOrd="0" parTransId="{774F9E5F-A9AE-4C6A-AC31-5864483919DE}" sibTransId="{2B19C187-A238-4A3D-BAC7-F5FA2F41D149}"/>
    <dgm:cxn modelId="{E421F07C-9EA8-4FF8-B91D-71CAB1F8A22A}" srcId="{40B5DCB7-C7CB-4BA2-B535-518E74E1BD92}" destId="{B917FAB7-AE63-4A73-B72C-1B8056EA7232}" srcOrd="3" destOrd="0" parTransId="{E879080C-7B0C-479E-B166-2083ECCEEC3E}" sibTransId="{0A7AA6E1-9B39-49AD-B181-26E76FBC227D}"/>
    <dgm:cxn modelId="{8D4A3BC3-B950-471A-98DD-756B6FD85C33}" srcId="{867BAC41-E6CD-4B59-AE8D-C20F74D0DB6D}" destId="{5BBFDE86-D59B-49A6-85E7-3F4CEF988EDF}" srcOrd="0" destOrd="0" parTransId="{E16CEC77-AC23-4831-8A13-508998ADF010}" sibTransId="{B42712C8-E5EA-41EF-AC7F-124E19891309}"/>
    <dgm:cxn modelId="{C5A954CC-5140-4227-B7B3-E1273D98BCD4}" type="presOf" srcId="{BDDD4DDD-EE8D-445F-AC18-7C5437CA8C48}" destId="{2DC487CC-E9E4-4EA4-BB91-CDD8E08D7F9F}" srcOrd="0" destOrd="1" presId="urn:microsoft.com/office/officeart/2005/8/layout/vList5"/>
    <dgm:cxn modelId="{D157527E-7FD1-4F8C-8C7A-BDCA617B7342}" type="presOf" srcId="{40B5DCB7-C7CB-4BA2-B535-518E74E1BD92}" destId="{9787DFAD-77F3-4D1C-9D62-3E1920C0F211}" srcOrd="0" destOrd="0" presId="urn:microsoft.com/office/officeart/2005/8/layout/vList5"/>
    <dgm:cxn modelId="{E201D6FF-A893-4078-9F8A-6B0D68AE9C46}" type="presOf" srcId="{35F86658-B277-40A7-95CF-9EF2A1424976}" destId="{40FB13CA-8FB2-4E6A-B30F-0B22C2A143F8}" srcOrd="0" destOrd="0" presId="urn:microsoft.com/office/officeart/2005/8/layout/vList5"/>
    <dgm:cxn modelId="{497DD618-F48C-4CD7-9788-E12925E5EE17}" srcId="{40B5DCB7-C7CB-4BA2-B535-518E74E1BD92}" destId="{867BAC41-E6CD-4B59-AE8D-C20F74D0DB6D}" srcOrd="2" destOrd="0" parTransId="{8F41797B-30A0-4EDE-A324-BAC463D74F82}" sibTransId="{6D25E484-E696-4CE5-8AFE-F610E4FC7F83}"/>
    <dgm:cxn modelId="{6626E5E7-DF5A-4CAE-850F-27B5BC1549E4}" type="presOf" srcId="{88D76C6B-77ED-41E8-8D8D-5041DBA7158D}" destId="{A03393FF-F85A-44A0-A2A9-09BA86FEC26A}" srcOrd="0" destOrd="1" presId="urn:microsoft.com/office/officeart/2005/8/layout/vList5"/>
    <dgm:cxn modelId="{ED48A0F1-D800-4C02-ACAD-2C099CD17513}" type="presOf" srcId="{4F6E83EA-AC31-4E36-8891-F2C91E5905B7}" destId="{DFBA2570-DC6A-4134-ADBB-7F5A08893096}" srcOrd="0" destOrd="0" presId="urn:microsoft.com/office/officeart/2005/8/layout/vList5"/>
    <dgm:cxn modelId="{692AA8EE-A467-4C2A-B5B0-F024F692B6C4}" type="presParOf" srcId="{9787DFAD-77F3-4D1C-9D62-3E1920C0F211}" destId="{18A4A846-04B1-4B07-A007-05D56EF71DC9}" srcOrd="0" destOrd="0" presId="urn:microsoft.com/office/officeart/2005/8/layout/vList5"/>
    <dgm:cxn modelId="{547BAAFC-48F9-4A41-9DF4-C4B767DDF3F9}" type="presParOf" srcId="{18A4A846-04B1-4B07-A007-05D56EF71DC9}" destId="{CFA62F82-02D7-403B-A9EC-938C44A6AF7F}" srcOrd="0" destOrd="0" presId="urn:microsoft.com/office/officeart/2005/8/layout/vList5"/>
    <dgm:cxn modelId="{A7FC14DD-9515-4E49-A249-0672603157FA}" type="presParOf" srcId="{18A4A846-04B1-4B07-A007-05D56EF71DC9}" destId="{40FB13CA-8FB2-4E6A-B30F-0B22C2A143F8}" srcOrd="1" destOrd="0" presId="urn:microsoft.com/office/officeart/2005/8/layout/vList5"/>
    <dgm:cxn modelId="{A25A19E3-4EE7-4F1E-A532-BFB6D3FDF511}" type="presParOf" srcId="{9787DFAD-77F3-4D1C-9D62-3E1920C0F211}" destId="{E9567929-53F7-4F84-94DD-FE650570F5CB}" srcOrd="1" destOrd="0" presId="urn:microsoft.com/office/officeart/2005/8/layout/vList5"/>
    <dgm:cxn modelId="{7883EAEA-2770-4E1B-93AA-53D01E528BC6}" type="presParOf" srcId="{9787DFAD-77F3-4D1C-9D62-3E1920C0F211}" destId="{81FFBE42-3EB2-471F-A332-D0E0EA3F6FC8}" srcOrd="2" destOrd="0" presId="urn:microsoft.com/office/officeart/2005/8/layout/vList5"/>
    <dgm:cxn modelId="{4D219E9C-79DE-4F32-B1C3-CB3039FB2DD9}" type="presParOf" srcId="{81FFBE42-3EB2-471F-A332-D0E0EA3F6FC8}" destId="{DFBA2570-DC6A-4134-ADBB-7F5A08893096}" srcOrd="0" destOrd="0" presId="urn:microsoft.com/office/officeart/2005/8/layout/vList5"/>
    <dgm:cxn modelId="{A47D766A-377C-445E-A647-C5942C8118DA}" type="presParOf" srcId="{81FFBE42-3EB2-471F-A332-D0E0EA3F6FC8}" destId="{F787EAE4-5F79-410B-AEA6-9E043D616AF6}" srcOrd="1" destOrd="0" presId="urn:microsoft.com/office/officeart/2005/8/layout/vList5"/>
    <dgm:cxn modelId="{1CD4B57B-B52C-4DAF-9B70-32FB3634A231}" type="presParOf" srcId="{9787DFAD-77F3-4D1C-9D62-3E1920C0F211}" destId="{C912CFBE-E60D-49ED-83D1-050F285A0C47}" srcOrd="3" destOrd="0" presId="urn:microsoft.com/office/officeart/2005/8/layout/vList5"/>
    <dgm:cxn modelId="{D18B286D-1ECE-42F9-BC24-C1E17821A61A}" type="presParOf" srcId="{9787DFAD-77F3-4D1C-9D62-3E1920C0F211}" destId="{13915337-0D4F-4888-84E9-5459C5326387}" srcOrd="4" destOrd="0" presId="urn:microsoft.com/office/officeart/2005/8/layout/vList5"/>
    <dgm:cxn modelId="{D21AA6C9-19E9-4B3B-BF79-D8C6AF397439}" type="presParOf" srcId="{13915337-0D4F-4888-84E9-5459C5326387}" destId="{951185F2-B078-4479-9A33-4A32BE4E4A48}" srcOrd="0" destOrd="0" presId="urn:microsoft.com/office/officeart/2005/8/layout/vList5"/>
    <dgm:cxn modelId="{36CC47D6-23DB-4900-AF57-9B7DF5E27FB9}" type="presParOf" srcId="{13915337-0D4F-4888-84E9-5459C5326387}" destId="{A03393FF-F85A-44A0-A2A9-09BA86FEC26A}" srcOrd="1" destOrd="0" presId="urn:microsoft.com/office/officeart/2005/8/layout/vList5"/>
    <dgm:cxn modelId="{3C1DFC0D-2C4F-407D-A1A6-6CC2BD80A1C4}" type="presParOf" srcId="{9787DFAD-77F3-4D1C-9D62-3E1920C0F211}" destId="{2132B1FA-EC76-447E-A852-A7C3855E5467}" srcOrd="5" destOrd="0" presId="urn:microsoft.com/office/officeart/2005/8/layout/vList5"/>
    <dgm:cxn modelId="{86B74E78-8479-4475-AF19-D200D097B214}" type="presParOf" srcId="{9787DFAD-77F3-4D1C-9D62-3E1920C0F211}" destId="{88B352DA-50E5-40A2-B266-94F33FB7C32C}" srcOrd="6" destOrd="0" presId="urn:microsoft.com/office/officeart/2005/8/layout/vList5"/>
    <dgm:cxn modelId="{DD0B2D5D-5613-4779-B2A1-B1A5B85F0E02}" type="presParOf" srcId="{88B352DA-50E5-40A2-B266-94F33FB7C32C}" destId="{AB45A717-C4A2-4E1D-A22B-5D63AA9A9AF0}" srcOrd="0" destOrd="0" presId="urn:microsoft.com/office/officeart/2005/8/layout/vList5"/>
    <dgm:cxn modelId="{861F348C-0530-4F64-B51D-CD99D612E1F8}" type="presParOf" srcId="{88B352DA-50E5-40A2-B266-94F33FB7C32C}" destId="{2DC487CC-E9E4-4EA4-BB91-CDD8E08D7F9F}" srcOrd="1" destOrd="0" presId="urn:microsoft.com/office/officeart/2005/8/layout/vList5"/>
    <dgm:cxn modelId="{3509DD61-8129-4667-803B-0E8D72E2E5DA}" type="presParOf" srcId="{9787DFAD-77F3-4D1C-9D62-3E1920C0F211}" destId="{0E77BA41-3EDA-49DA-B2B7-4C29F9AFDA9A}" srcOrd="7" destOrd="0" presId="urn:microsoft.com/office/officeart/2005/8/layout/vList5"/>
    <dgm:cxn modelId="{5A25483E-D281-481B-8F05-7015E1100565}" type="presParOf" srcId="{9787DFAD-77F3-4D1C-9D62-3E1920C0F211}" destId="{F7C3FC34-51B2-437D-98F0-E2971C6357A0}" srcOrd="8" destOrd="0" presId="urn:microsoft.com/office/officeart/2005/8/layout/vList5"/>
    <dgm:cxn modelId="{F329B5A9-69A2-4531-A789-1B5AFD1478C6}" type="presParOf" srcId="{F7C3FC34-51B2-437D-98F0-E2971C6357A0}" destId="{00C8FDD2-A1EC-4A3E-8C6E-567C3A069356}" srcOrd="0" destOrd="0" presId="urn:microsoft.com/office/officeart/2005/8/layout/vList5"/>
    <dgm:cxn modelId="{56874A78-E5A2-4A03-8DF0-452516D55FA2}" type="presParOf" srcId="{F7C3FC34-51B2-437D-98F0-E2971C6357A0}" destId="{5FAB20A1-9E80-4CEC-87A2-8955CAE2A39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A7A5A-ADC6-42F7-BEC1-C889BD8D5AC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ED68412-6D99-472F-AE45-582754EFBC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A7A5A-ADC6-42F7-BEC1-C889BD8D5AC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68412-6D99-472F-AE45-582754EFBC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A7A5A-ADC6-42F7-BEC1-C889BD8D5AC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ED68412-6D99-472F-AE45-582754EFB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A7A5A-ADC6-42F7-BEC1-C889BD8D5AC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68412-6D99-472F-AE45-582754EFBC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A7A5A-ADC6-42F7-BEC1-C889BD8D5AC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68412-6D99-472F-AE45-582754EFBC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A7A5A-ADC6-42F7-BEC1-C889BD8D5AC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68412-6D99-472F-AE45-582754EFB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A7A5A-ADC6-42F7-BEC1-C889BD8D5AC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68412-6D99-472F-AE45-582754EFB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A7A5A-ADC6-42F7-BEC1-C889BD8D5AC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68412-6D99-472F-AE45-582754EFBC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A7A5A-ADC6-42F7-BEC1-C889BD8D5AC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ED68412-6D99-472F-AE45-582754EFBC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A7A5A-ADC6-42F7-BEC1-C889BD8D5AC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68412-6D99-472F-AE45-582754EFB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A7A5A-ADC6-42F7-BEC1-C889BD8D5AC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68412-6D99-472F-AE45-582754EFB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F2A7A5A-ADC6-42F7-BEC1-C889BD8D5AC9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ED68412-6D99-472F-AE45-582754EFBC5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763688" y="188640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9229521"/>
              </p:ext>
            </p:extLst>
          </p:nvPr>
        </p:nvGraphicFramePr>
        <p:xfrm>
          <a:off x="971600" y="4509120"/>
          <a:ext cx="720080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7200800"/>
              </a:tblGrid>
              <a:tr h="44146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Marie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Benabdelmalek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VY_32_INOVACE_2A_08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Matematika</a:t>
                      </a:r>
                      <a:r>
                        <a:rPr lang="cs-CZ" baseline="0" dirty="0" smtClean="0"/>
                        <a:t> pro 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84784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96140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H9001993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1214422"/>
            <a:ext cx="4048143" cy="5286413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6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radley Hand ITC" pitchFamily="66" charset="0"/>
              </a:rPr>
              <a:t>NÁSOBENÍ  3</a:t>
            </a:r>
            <a:endParaRPr lang="cs-CZ" b="1" dirty="0">
              <a:solidFill>
                <a:schemeClr val="accent2">
                  <a:lumMod val="60000"/>
                  <a:lumOff val="40000"/>
                </a:schemeClr>
              </a:solidFill>
              <a:latin typeface="Bradley Hand ITC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43174" y="2071678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3</a:t>
            </a:r>
            <a:r>
              <a:rPr lang="cs-CZ" sz="2400" dirty="0" smtClean="0"/>
              <a:t>  x  2   =   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4876" y="1357298"/>
            <a:ext cx="50006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0</a:t>
            </a:r>
          </a:p>
          <a:p>
            <a:r>
              <a:rPr lang="cs-CZ" sz="2400" dirty="0" smtClean="0"/>
              <a:t>  3</a:t>
            </a:r>
          </a:p>
          <a:p>
            <a:r>
              <a:rPr lang="cs-CZ" sz="2400" dirty="0" smtClean="0"/>
              <a:t>  6</a:t>
            </a:r>
          </a:p>
          <a:p>
            <a:r>
              <a:rPr lang="cs-CZ" sz="2400" dirty="0" smtClean="0"/>
              <a:t>  9</a:t>
            </a:r>
          </a:p>
          <a:p>
            <a:r>
              <a:rPr lang="cs-CZ" sz="2400" dirty="0" smtClean="0"/>
              <a:t>12</a:t>
            </a:r>
          </a:p>
          <a:p>
            <a:r>
              <a:rPr lang="cs-CZ" sz="2400" dirty="0" smtClean="0"/>
              <a:t>15</a:t>
            </a:r>
          </a:p>
          <a:p>
            <a:r>
              <a:rPr lang="cs-CZ" sz="2400" dirty="0" smtClean="0"/>
              <a:t>18</a:t>
            </a:r>
          </a:p>
          <a:p>
            <a:r>
              <a:rPr lang="cs-CZ" sz="2400" dirty="0" smtClean="0"/>
              <a:t>21</a:t>
            </a:r>
          </a:p>
          <a:p>
            <a:r>
              <a:rPr lang="cs-CZ" sz="2400" dirty="0" smtClean="0"/>
              <a:t>24</a:t>
            </a:r>
          </a:p>
          <a:p>
            <a:r>
              <a:rPr lang="cs-CZ" sz="2400" dirty="0" smtClean="0"/>
              <a:t>27</a:t>
            </a:r>
          </a:p>
          <a:p>
            <a:r>
              <a:rPr lang="cs-CZ" sz="2400" dirty="0" smtClean="0"/>
              <a:t>30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643174" y="1357298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  x  0   =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43174" y="1714488"/>
            <a:ext cx="1500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3</a:t>
            </a:r>
            <a:r>
              <a:rPr lang="cs-CZ" sz="2400" dirty="0" smtClean="0"/>
              <a:t>  x  1   =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43174" y="2500306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3</a:t>
            </a:r>
            <a:r>
              <a:rPr lang="cs-CZ" sz="2400" dirty="0" smtClean="0"/>
              <a:t>  x  3   =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43174" y="2928934"/>
            <a:ext cx="1500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3</a:t>
            </a:r>
            <a:r>
              <a:rPr lang="cs-CZ" sz="2400" dirty="0" smtClean="0"/>
              <a:t>  x  4   =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43174" y="3286124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3</a:t>
            </a:r>
            <a:r>
              <a:rPr lang="cs-CZ" sz="2400" dirty="0" smtClean="0"/>
              <a:t>  x  5  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643174" y="3643314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3</a:t>
            </a:r>
            <a:r>
              <a:rPr lang="cs-CZ" sz="2400" dirty="0" smtClean="0"/>
              <a:t>  x  6   =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643174" y="3929066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3</a:t>
            </a:r>
            <a:r>
              <a:rPr lang="cs-CZ" sz="2400" dirty="0" smtClean="0"/>
              <a:t>  x  7   =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643174" y="4286256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3</a:t>
            </a:r>
            <a:r>
              <a:rPr lang="cs-CZ" sz="2400" dirty="0" smtClean="0"/>
              <a:t>  x  8   =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643174" y="4643446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3</a:t>
            </a:r>
            <a:r>
              <a:rPr lang="cs-CZ" sz="2400" dirty="0" smtClean="0"/>
              <a:t>  x  9   =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643174" y="5000636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3</a:t>
            </a:r>
            <a:r>
              <a:rPr lang="cs-CZ" sz="2400" dirty="0" smtClean="0"/>
              <a:t>  x 10   =</a:t>
            </a:r>
            <a:endParaRPr lang="cs-CZ" sz="2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tang" pitchFamily="18" charset="-127"/>
                <a:ea typeface="Batang" pitchFamily="18" charset="-127"/>
              </a:rPr>
              <a:t>Vypočítej </a:t>
            </a:r>
            <a:endParaRPr lang="cs-CZ" b="1" dirty="0">
              <a:solidFill>
                <a:schemeClr val="accent2">
                  <a:lumMod val="60000"/>
                  <a:lumOff val="40000"/>
                </a:schemeClr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28662" y="1857364"/>
            <a:ext cx="7286676" cy="255454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cs-CZ" sz="3200" b="1" dirty="0"/>
              <a:t>3</a:t>
            </a:r>
            <a:r>
              <a:rPr lang="cs-CZ" sz="3200" b="1" dirty="0" smtClean="0"/>
              <a:t> . 7 = </a:t>
            </a:r>
          </a:p>
          <a:p>
            <a:r>
              <a:rPr lang="cs-CZ" sz="3200" b="1" dirty="0"/>
              <a:t>3</a:t>
            </a:r>
            <a:r>
              <a:rPr lang="cs-CZ" sz="3200" b="1" dirty="0" smtClean="0"/>
              <a:t> . 3 =</a:t>
            </a:r>
          </a:p>
          <a:p>
            <a:r>
              <a:rPr lang="cs-CZ" sz="3200" b="1" dirty="0"/>
              <a:t>3</a:t>
            </a:r>
            <a:r>
              <a:rPr lang="cs-CZ" sz="3200" b="1" dirty="0" smtClean="0"/>
              <a:t> . 0 =</a:t>
            </a:r>
          </a:p>
          <a:p>
            <a:r>
              <a:rPr lang="cs-CZ" sz="3200" b="1" dirty="0"/>
              <a:t>3</a:t>
            </a:r>
            <a:r>
              <a:rPr lang="cs-CZ" sz="3200" b="1" dirty="0" smtClean="0"/>
              <a:t> . 6 =</a:t>
            </a:r>
          </a:p>
          <a:p>
            <a:r>
              <a:rPr lang="cs-CZ" sz="3200" b="1" dirty="0" smtClean="0"/>
              <a:t>4 . 3 = </a:t>
            </a:r>
          </a:p>
          <a:p>
            <a:r>
              <a:rPr lang="cs-CZ" sz="3200" b="1" dirty="0" smtClean="0"/>
              <a:t>5 . 3 =</a:t>
            </a:r>
          </a:p>
          <a:p>
            <a:r>
              <a:rPr lang="cs-CZ" sz="3200" b="1" dirty="0"/>
              <a:t>3</a:t>
            </a:r>
            <a:r>
              <a:rPr lang="cs-CZ" sz="3200" b="1" dirty="0" smtClean="0"/>
              <a:t> . 9 =</a:t>
            </a:r>
          </a:p>
          <a:p>
            <a:r>
              <a:rPr lang="cs-CZ" sz="3200" b="1" dirty="0" smtClean="0"/>
              <a:t>8 . 3 =</a:t>
            </a:r>
          </a:p>
          <a:p>
            <a:r>
              <a:rPr lang="cs-CZ" sz="3200" b="1" dirty="0"/>
              <a:t>3</a:t>
            </a:r>
            <a:r>
              <a:rPr lang="cs-CZ" sz="3200" b="1" dirty="0" smtClean="0"/>
              <a:t> . 1 =</a:t>
            </a:r>
          </a:p>
          <a:p>
            <a:r>
              <a:rPr lang="cs-CZ" sz="3200" b="1" dirty="0" smtClean="0"/>
              <a:t>2 . 3 =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00100" y="4929198"/>
            <a:ext cx="1143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21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71736" y="4786322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00826" y="5857892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/>
              <a:t>9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428992" y="5929330"/>
            <a:ext cx="857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18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72132" y="5000636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12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00628" y="5857892"/>
            <a:ext cx="1000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15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14480" y="5857892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27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56490" y="4999537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24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072462" y="5715016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/>
              <a:t>3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143372" y="5000636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/>
              <a:t>6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70213E-6 L 0.11546 -0.449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00" y="-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65495E-6 L -0.4724 -0.51411 " pathEditMode="relative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23682E-6 L -0.0408 -0.2927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0" y="-14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-5.64292E-6 L -0.14965 -0.38831 " pathEditMode="relative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6716E-6 L -0.37275 -0.1771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00" y="-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05273E-7 L 0.06389 -0.5957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00" y="-29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37558E-6 L 0.42534 -0.51387 " pathEditMode="relative" ptsTypes="AA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6105E-6 L -0.14236 -0.3237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0" y="-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36633E-6 L -0.26823 -0.3545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00" y="-17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6716E-6 L 0.16528 -0.1771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00" y="-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tang" pitchFamily="18" charset="-127"/>
                <a:ea typeface="Batang" pitchFamily="18" charset="-127"/>
              </a:rPr>
              <a:t>Doplň příklady tak aby byly pravdivé</a:t>
            </a:r>
            <a:endParaRPr lang="cs-CZ" b="1" dirty="0">
              <a:solidFill>
                <a:schemeClr val="accent2">
                  <a:lumMod val="60000"/>
                  <a:lumOff val="40000"/>
                </a:schemeClr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85786" y="2285992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__ . 8  =  24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85786" y="3143248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3</a:t>
            </a:r>
            <a:r>
              <a:rPr lang="cs-CZ" sz="3200" dirty="0" smtClean="0"/>
              <a:t> . __  =  21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85786" y="4000504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6 . __  =  18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85786" y="4857760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3</a:t>
            </a:r>
            <a:r>
              <a:rPr lang="cs-CZ" sz="3200" dirty="0" smtClean="0"/>
              <a:t> . __  =  30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85786" y="5715016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0 . __  =  0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72066" y="2285992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__ . 5  =  15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72066" y="3143248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__ . 4  =  12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72066" y="4000504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 . __  =  6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72066" y="4857760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9 . __  =  27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72066" y="5715016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__ . 3  =  9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28662" y="2285992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1357290" y="4000504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1357290" y="5715016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3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214942" y="2285992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5143504" y="3143248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5572132" y="4857760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214942" y="5715016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1357290" y="3143248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7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285852" y="4857760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10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643570" y="4000504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3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28662" y="1571612"/>
            <a:ext cx="7715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7030A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 papírnictví stojí tužka </a:t>
            </a:r>
            <a:r>
              <a:rPr lang="cs-CZ" sz="2400" dirty="0">
                <a:solidFill>
                  <a:srgbClr val="7030A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  <a:r>
              <a:rPr lang="cs-CZ" sz="2400" dirty="0" smtClean="0">
                <a:solidFill>
                  <a:srgbClr val="7030A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Kč. Kolik potřebuje Lenka peněz, aby si mohl koupit :</a:t>
            </a:r>
          </a:p>
          <a:p>
            <a:pPr algn="ctr"/>
            <a:r>
              <a:rPr lang="cs-CZ" sz="2400" dirty="0" smtClean="0">
                <a:solidFill>
                  <a:srgbClr val="7030A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(napiš podle zadání příklad) </a:t>
            </a:r>
            <a:endParaRPr lang="cs-CZ" sz="2400" dirty="0">
              <a:solidFill>
                <a:srgbClr val="7030A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28662" y="3214686"/>
            <a:ext cx="735811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 tužky             ___ . ___ = ___                 	_____ Kč      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 tužky             ___ . ___ = ___		_____ Kč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 tužky          	   ___ . ___ = ___		_____ Kč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5 tužek	   ___ . ___ = ___		_____ Kč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6 tužek	   ___ . ___ = ___		_____ Kč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7 tužek	   ___ . ___ = ___		_____ Kč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8 tužek	   ___ . ___ = ___		_____ Kč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9 tužek	   ___ . ___ = ___		_____ Kč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10 tužek 	   ___ . ___ = ___		_____ Kč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928926" y="3143248"/>
            <a:ext cx="4500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2         </a:t>
            </a:r>
            <a:r>
              <a:rPr lang="cs-CZ" sz="2400" dirty="0"/>
              <a:t>3</a:t>
            </a:r>
            <a:r>
              <a:rPr lang="cs-CZ" sz="2400" dirty="0" smtClean="0"/>
              <a:t>         </a:t>
            </a:r>
            <a:r>
              <a:rPr lang="cs-CZ" sz="2400" dirty="0"/>
              <a:t>6</a:t>
            </a:r>
            <a:r>
              <a:rPr lang="cs-CZ" sz="2400" dirty="0" smtClean="0"/>
              <a:t>  		 </a:t>
            </a:r>
            <a:r>
              <a:rPr lang="cs-CZ" sz="2400" b="1" dirty="0" err="1">
                <a:solidFill>
                  <a:srgbClr val="FF0000"/>
                </a:solidFill>
              </a:rPr>
              <a:t>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28926" y="3571876"/>
            <a:ext cx="4500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2400" dirty="0" smtClean="0"/>
              <a:t>3         </a:t>
            </a:r>
            <a:r>
              <a:rPr lang="cs-CZ" sz="2400" dirty="0" err="1" smtClean="0"/>
              <a:t>3</a:t>
            </a:r>
            <a:r>
              <a:rPr lang="cs-CZ" sz="2400" dirty="0" smtClean="0"/>
              <a:t>         9		 </a:t>
            </a:r>
            <a:r>
              <a:rPr lang="cs-CZ" sz="2400" b="1" dirty="0" err="1">
                <a:solidFill>
                  <a:srgbClr val="FF0000"/>
                </a:solidFill>
              </a:rPr>
              <a:t>9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57488" y="3929066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4         3        12		  </a:t>
            </a:r>
            <a:r>
              <a:rPr lang="cs-CZ" sz="2400" b="1" dirty="0" err="1" smtClean="0">
                <a:solidFill>
                  <a:srgbClr val="FF0000"/>
                </a:solidFill>
              </a:rPr>
              <a:t>12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57488" y="4286256"/>
            <a:ext cx="4500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5         3        15                           </a:t>
            </a:r>
            <a:r>
              <a:rPr lang="cs-CZ" sz="2400" b="1" dirty="0" err="1" smtClean="0">
                <a:solidFill>
                  <a:srgbClr val="FF0000"/>
                </a:solidFill>
              </a:rPr>
              <a:t>15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857488" y="4643446"/>
            <a:ext cx="4929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6         3        18	             	 </a:t>
            </a:r>
            <a:r>
              <a:rPr lang="cs-CZ" sz="2400" b="1" dirty="0" err="1" smtClean="0">
                <a:solidFill>
                  <a:srgbClr val="FF0000"/>
                </a:solidFill>
              </a:rPr>
              <a:t>18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86050" y="5072074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7         3        21                           </a:t>
            </a:r>
            <a:r>
              <a:rPr lang="cs-CZ" sz="2400" b="1" dirty="0" err="1" smtClean="0">
                <a:solidFill>
                  <a:srgbClr val="FF0000"/>
                </a:solidFill>
              </a:rPr>
              <a:t>21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786050" y="5429264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8         3        24                           </a:t>
            </a:r>
            <a:r>
              <a:rPr lang="cs-CZ" sz="2400" b="1" dirty="0" err="1" smtClean="0">
                <a:solidFill>
                  <a:srgbClr val="FF0000"/>
                </a:solidFill>
              </a:rPr>
              <a:t>24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643174" y="5786454"/>
            <a:ext cx="4643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  9         3        27                           </a:t>
            </a:r>
            <a:r>
              <a:rPr lang="cs-CZ" sz="2400" b="1" dirty="0" err="1" smtClean="0">
                <a:solidFill>
                  <a:srgbClr val="FF0000"/>
                </a:solidFill>
              </a:rPr>
              <a:t>27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786050" y="6143644"/>
            <a:ext cx="4643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</a:t>
            </a:r>
            <a:r>
              <a:rPr lang="cs-CZ" sz="2400" dirty="0" smtClean="0"/>
              <a:t>10        3         </a:t>
            </a:r>
            <a:r>
              <a:rPr lang="cs-CZ" sz="2400" dirty="0"/>
              <a:t>3</a:t>
            </a:r>
            <a:r>
              <a:rPr lang="cs-CZ" sz="2400" dirty="0" smtClean="0"/>
              <a:t>0                          </a:t>
            </a:r>
            <a:r>
              <a:rPr lang="cs-CZ" sz="2400" dirty="0" err="1" smtClean="0">
                <a:solidFill>
                  <a:srgbClr val="FF0000"/>
                </a:solidFill>
              </a:rPr>
              <a:t>3</a:t>
            </a:r>
            <a:r>
              <a:rPr lang="cs-CZ" sz="2400" b="1" dirty="0" err="1" smtClean="0">
                <a:solidFill>
                  <a:srgbClr val="FF0000"/>
                </a:solidFill>
              </a:rPr>
              <a:t>0</a:t>
            </a:r>
            <a:endParaRPr lang="cs-CZ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Obrázky použité z: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71472" y="1785926"/>
            <a:ext cx="81439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http://office.</a:t>
            </a:r>
            <a:r>
              <a:rPr lang="cs-CZ" sz="1100" dirty="0" err="1" smtClean="0"/>
              <a:t>microsoft.com</a:t>
            </a:r>
            <a:r>
              <a:rPr lang="cs-CZ" sz="1100" dirty="0" smtClean="0"/>
              <a:t>/</a:t>
            </a:r>
            <a:r>
              <a:rPr lang="cs-CZ" sz="1100" dirty="0" err="1" smtClean="0"/>
              <a:t>cs</a:t>
            </a:r>
            <a:r>
              <a:rPr lang="cs-CZ" sz="1100" dirty="0" smtClean="0"/>
              <a:t>-</a:t>
            </a:r>
            <a:r>
              <a:rPr lang="cs-CZ" sz="1100" dirty="0" err="1" smtClean="0"/>
              <a:t>cz</a:t>
            </a:r>
            <a:r>
              <a:rPr lang="cs-CZ" sz="1100" dirty="0" smtClean="0"/>
              <a:t>/</a:t>
            </a:r>
            <a:r>
              <a:rPr lang="cs-CZ" sz="1100" dirty="0" err="1" smtClean="0"/>
              <a:t>images</a:t>
            </a:r>
            <a:r>
              <a:rPr lang="cs-CZ" sz="1100" dirty="0" smtClean="0"/>
              <a:t>/</a:t>
            </a:r>
            <a:r>
              <a:rPr lang="cs-CZ" sz="1100" dirty="0" err="1" smtClean="0"/>
              <a:t>results.aspx</a:t>
            </a:r>
            <a:r>
              <a:rPr lang="cs-CZ" sz="1100" dirty="0" smtClean="0"/>
              <a:t>?</a:t>
            </a:r>
            <a:r>
              <a:rPr lang="cs-CZ" sz="1100" dirty="0" err="1" smtClean="0"/>
              <a:t>qu</a:t>
            </a:r>
            <a:r>
              <a:rPr lang="cs-CZ" sz="1100" dirty="0" smtClean="0"/>
              <a:t>=</a:t>
            </a:r>
            <a:r>
              <a:rPr lang="cs-CZ" sz="1100" dirty="0" err="1" smtClean="0"/>
              <a:t>teplom</a:t>
            </a:r>
            <a:r>
              <a:rPr lang="cs-CZ" sz="1100" dirty="0" smtClean="0"/>
              <a:t>%C4%9Br&amp;ex=1&amp;</a:t>
            </a:r>
            <a:r>
              <a:rPr lang="cs-CZ" sz="1100" dirty="0" err="1" smtClean="0"/>
              <a:t>origin</a:t>
            </a:r>
            <a:r>
              <a:rPr lang="cs-CZ" sz="1100" dirty="0" smtClean="0"/>
              <a:t>=FX010132103#</a:t>
            </a:r>
            <a:r>
              <a:rPr lang="cs-CZ" sz="1100" dirty="0" err="1" smtClean="0"/>
              <a:t>ai</a:t>
            </a:r>
            <a:r>
              <a:rPr lang="cs-CZ" sz="1100" dirty="0" smtClean="0"/>
              <a:t>:MC900199360|</a:t>
            </a:r>
            <a:r>
              <a:rPr lang="cs-CZ" sz="1100" dirty="0" err="1" smtClean="0"/>
              <a:t>mt</a:t>
            </a:r>
            <a:r>
              <a:rPr lang="cs-CZ" sz="1100" dirty="0" smtClean="0"/>
              <a:t>:1|</a:t>
            </a:r>
            <a:endParaRPr lang="cs-CZ" sz="1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3" name="Diagram 2"/>
          <p:cNvGraphicFramePr/>
          <p:nvPr/>
        </p:nvGraphicFramePr>
        <p:xfrm>
          <a:off x="571472" y="1357298"/>
          <a:ext cx="800105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Obdélník 3"/>
          <p:cNvSpPr/>
          <p:nvPr/>
        </p:nvSpPr>
        <p:spPr>
          <a:xfrm>
            <a:off x="2483768" y="58052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Autorem materiálu a všech jeho částí, není-li uvedeno jinak, je Mgr. Marie </a:t>
            </a:r>
            <a:r>
              <a:rPr lang="cs-CZ" dirty="0" err="1"/>
              <a:t>Benabdelmalek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107</TotalTime>
  <Words>361</Words>
  <Application>Microsoft Office PowerPoint</Application>
  <PresentationFormat>Předvádění na obrazovce (4:3)</PresentationFormat>
  <Paragraphs>108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Prezentace aplikace PowerPoint</vt:lpstr>
      <vt:lpstr>NÁSOBENÍ  3</vt:lpstr>
      <vt:lpstr>Vypočítej </vt:lpstr>
      <vt:lpstr>Doplň příklady tak aby byly pravdivé</vt:lpstr>
      <vt:lpstr>Slovní úloha</vt:lpstr>
      <vt:lpstr>Obrázky použité z: 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Karolina</dc:creator>
  <cp:lastModifiedBy>jitka</cp:lastModifiedBy>
  <cp:revision>10</cp:revision>
  <dcterms:created xsi:type="dcterms:W3CDTF">2012-08-30T17:28:26Z</dcterms:created>
  <dcterms:modified xsi:type="dcterms:W3CDTF">2013-05-18T08:51:36Z</dcterms:modified>
</cp:coreProperties>
</file>