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VY_32_INOVACE_15 3Š Najdeš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 a </a:t>
          </a:r>
          <a:r>
            <a:rPr lang="cs-CZ" sz="2000" smtClean="0"/>
            <a:t>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C7EDA6-9CB0-4FAC-90B1-2A1743B014B2}" type="presOf" srcId="{757F3AB3-0718-4624-B441-E567A8F0AB56}" destId="{333A1088-737F-45CB-B68E-254E46348037}" srcOrd="0" destOrd="0" presId="urn:microsoft.com/office/officeart/2005/8/layout/target3"/>
    <dgm:cxn modelId="{920B4A9C-0792-4873-B443-C34D4D05F2A2}" type="presOf" srcId="{D1B46980-6531-4606-95E6-44980827E919}" destId="{6140AFEC-043D-4C43-A2F9-D0F5331DF3A3}" srcOrd="0" destOrd="0" presId="urn:microsoft.com/office/officeart/2005/8/layout/target3"/>
    <dgm:cxn modelId="{5D648818-9400-482D-86C1-0ADEDB32A079}" type="presOf" srcId="{D8197B8C-B260-4A16-BDF4-0947B075E274}" destId="{25B08C86-7E15-44DC-BE7F-FFB55DD49D12}" srcOrd="0" destOrd="0" presId="urn:microsoft.com/office/officeart/2005/8/layout/target3"/>
    <dgm:cxn modelId="{EE68942D-2D5F-4B6D-8646-B7BC8217DB1D}" type="presOf" srcId="{B651F6E3-6281-48DB-9319-2AEAFDAE7572}" destId="{6BB5E863-4638-4E1D-BFDE-399D028AC4ED}" srcOrd="1" destOrd="0" presId="urn:microsoft.com/office/officeart/2005/8/layout/target3"/>
    <dgm:cxn modelId="{08ECF040-CDB8-410C-B1AF-ECAE0C0AD18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53770F-846E-40BC-82D5-B25CAE78CED3}" type="presOf" srcId="{4C35D32F-0EAB-4CD7-82EE-45574DC2A586}" destId="{8BEBB6EC-1DAA-4CAC-8A25-BC0FCBD5DBD5}" srcOrd="0" destOrd="0" presId="urn:microsoft.com/office/officeart/2005/8/layout/target3"/>
    <dgm:cxn modelId="{059BB019-FD04-450D-81AE-C199F09F53E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685F86A-1A36-485C-B990-648B555D2743}" type="presOf" srcId="{D8197B8C-B260-4A16-BDF4-0947B075E274}" destId="{5A5FFA88-C948-4069-8E93-59FA12366E83}" srcOrd="1" destOrd="0" presId="urn:microsoft.com/office/officeart/2005/8/layout/target3"/>
    <dgm:cxn modelId="{A7F16241-8A44-4729-8808-482C2441CF2F}" type="presOf" srcId="{B651F6E3-6281-48DB-9319-2AEAFDAE7572}" destId="{619D679B-A015-4ECF-8348-D1034C574F40}" srcOrd="0" destOrd="0" presId="urn:microsoft.com/office/officeart/2005/8/layout/target3"/>
    <dgm:cxn modelId="{44EE70F0-F500-4E64-B044-A19DFC75E08B}" type="presOf" srcId="{4C35D32F-0EAB-4CD7-82EE-45574DC2A586}" destId="{890E4F0B-2866-4A3F-A3C7-2A14B1797930}" srcOrd="1" destOrd="0" presId="urn:microsoft.com/office/officeart/2005/8/layout/target3"/>
    <dgm:cxn modelId="{933726E4-943D-4235-AB47-723955817D4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242C328-0F81-4BD1-B66D-FA4CF28D6F7E}" type="presParOf" srcId="{333A1088-737F-45CB-B68E-254E46348037}" destId="{F5ABB229-8D3B-4694-996A-96F23CF14429}" srcOrd="0" destOrd="0" presId="urn:microsoft.com/office/officeart/2005/8/layout/target3"/>
    <dgm:cxn modelId="{5FCFA395-9914-4D93-AF5F-181FC3CFFFB8}" type="presParOf" srcId="{333A1088-737F-45CB-B68E-254E46348037}" destId="{F41139FD-01EE-4571-8B17-4FB00FC51163}" srcOrd="1" destOrd="0" presId="urn:microsoft.com/office/officeart/2005/8/layout/target3"/>
    <dgm:cxn modelId="{77381459-C82C-45B2-B1F9-F3063E866C2C}" type="presParOf" srcId="{333A1088-737F-45CB-B68E-254E46348037}" destId="{D005CE8C-CC26-4C3E-AC11-E15060ECD759}" srcOrd="2" destOrd="0" presId="urn:microsoft.com/office/officeart/2005/8/layout/target3"/>
    <dgm:cxn modelId="{CEEFDA58-1429-44EC-A8CB-AAC1A908C8D9}" type="presParOf" srcId="{333A1088-737F-45CB-B68E-254E46348037}" destId="{2C702D82-9B77-49B7-9568-BB8EB47C3372}" srcOrd="3" destOrd="0" presId="urn:microsoft.com/office/officeart/2005/8/layout/target3"/>
    <dgm:cxn modelId="{6F559CB6-B3A8-4B95-B252-CDD33EAA2EB0}" type="presParOf" srcId="{333A1088-737F-45CB-B68E-254E46348037}" destId="{A52A0455-90FF-4808-ABD0-F02540D31D5A}" srcOrd="4" destOrd="0" presId="urn:microsoft.com/office/officeart/2005/8/layout/target3"/>
    <dgm:cxn modelId="{680A95E3-53EF-422E-ACB5-E9EF28E5DCC2}" type="presParOf" srcId="{333A1088-737F-45CB-B68E-254E46348037}" destId="{6140AFEC-043D-4C43-A2F9-D0F5331DF3A3}" srcOrd="5" destOrd="0" presId="urn:microsoft.com/office/officeart/2005/8/layout/target3"/>
    <dgm:cxn modelId="{49B5F4DA-4E2F-49CD-B31D-DAA1B15885B8}" type="presParOf" srcId="{333A1088-737F-45CB-B68E-254E46348037}" destId="{9358AC05-5D7D-4327-9F80-1AD486AEA664}" srcOrd="6" destOrd="0" presId="urn:microsoft.com/office/officeart/2005/8/layout/target3"/>
    <dgm:cxn modelId="{B934FBAE-7288-46CF-9E4A-862D6EDF7B63}" type="presParOf" srcId="{333A1088-737F-45CB-B68E-254E46348037}" destId="{313FC574-E1CD-4FB4-B054-0B805CE0447D}" srcOrd="7" destOrd="0" presId="urn:microsoft.com/office/officeart/2005/8/layout/target3"/>
    <dgm:cxn modelId="{F6E81FD4-566C-4E52-AD69-21F3B5779E1D}" type="presParOf" srcId="{333A1088-737F-45CB-B68E-254E46348037}" destId="{619D679B-A015-4ECF-8348-D1034C574F40}" srcOrd="8" destOrd="0" presId="urn:microsoft.com/office/officeart/2005/8/layout/target3"/>
    <dgm:cxn modelId="{CFDA2864-BB86-452B-B5A6-9501DFAFAE5A}" type="presParOf" srcId="{333A1088-737F-45CB-B68E-254E46348037}" destId="{322283A8-4A27-4CDA-BAE3-F381106A9174}" srcOrd="9" destOrd="0" presId="urn:microsoft.com/office/officeart/2005/8/layout/target3"/>
    <dgm:cxn modelId="{57E8648A-AEB7-432D-8ACE-9E983231216B}" type="presParOf" srcId="{333A1088-737F-45CB-B68E-254E46348037}" destId="{FFC9F71D-1B4F-4AD9-A4A6-86ADEFC8AF5C}" srcOrd="10" destOrd="0" presId="urn:microsoft.com/office/officeart/2005/8/layout/target3"/>
    <dgm:cxn modelId="{5E67439B-4DFD-47D3-805E-A6A29790E5B2}" type="presParOf" srcId="{333A1088-737F-45CB-B68E-254E46348037}" destId="{25B08C86-7E15-44DC-BE7F-FFB55DD49D12}" srcOrd="11" destOrd="0" presId="urn:microsoft.com/office/officeart/2005/8/layout/target3"/>
    <dgm:cxn modelId="{17B99968-7CB3-47B9-AAB5-D7E690437CE3}" type="presParOf" srcId="{333A1088-737F-45CB-B68E-254E46348037}" destId="{76644BE8-9D7C-4C09-B250-3D10AF48CBB7}" srcOrd="12" destOrd="0" presId="urn:microsoft.com/office/officeart/2005/8/layout/target3"/>
    <dgm:cxn modelId="{32A45347-B223-4231-A00C-E4DF7BA5F2C5}" type="presParOf" srcId="{333A1088-737F-45CB-B68E-254E46348037}" destId="{EE85B701-7295-41C0-BA7A-34D3756A2AE6}" srcOrd="13" destOrd="0" presId="urn:microsoft.com/office/officeart/2005/8/layout/target3"/>
    <dgm:cxn modelId="{B447A387-5E15-40A2-8AA5-98EA86DC8A53}" type="presParOf" srcId="{333A1088-737F-45CB-B68E-254E46348037}" destId="{8BEBB6EC-1DAA-4CAC-8A25-BC0FCBD5DBD5}" srcOrd="14" destOrd="0" presId="urn:microsoft.com/office/officeart/2005/8/layout/target3"/>
    <dgm:cxn modelId="{894FD18D-F4F0-4FCD-85AA-7F5FD89B5578}" type="presParOf" srcId="{333A1088-737F-45CB-B68E-254E46348037}" destId="{AED2198E-93D5-4001-81B4-73124B309672}" srcOrd="15" destOrd="0" presId="urn:microsoft.com/office/officeart/2005/8/layout/target3"/>
    <dgm:cxn modelId="{D90CA9C8-4F3D-4E4C-98B8-D5B258681AB2}" type="presParOf" srcId="{333A1088-737F-45CB-B68E-254E46348037}" destId="{2BE915AB-18AA-4053-B92C-3BFC9ED204BB}" srcOrd="16" destOrd="0" presId="urn:microsoft.com/office/officeart/2005/8/layout/target3"/>
    <dgm:cxn modelId="{AA950066-086E-43A0-8BCF-A92D0EFA3E02}" type="presParOf" srcId="{333A1088-737F-45CB-B68E-254E46348037}" destId="{6BB5E863-4638-4E1D-BFDE-399D028AC4ED}" srcOrd="17" destOrd="0" presId="urn:microsoft.com/office/officeart/2005/8/layout/target3"/>
    <dgm:cxn modelId="{86583273-E4B2-48E4-A453-92BCE434A694}" type="presParOf" srcId="{333A1088-737F-45CB-B68E-254E46348037}" destId="{5A5FFA88-C948-4069-8E93-59FA12366E83}" srcOrd="18" destOrd="0" presId="urn:microsoft.com/office/officeart/2005/8/layout/target3"/>
    <dgm:cxn modelId="{EE2C508F-32E0-43F7-9EBB-8B38C4B234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196532"/>
          <a:ext cx="4480560" cy="44805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227525" y="203925"/>
          <a:ext cx="5227319" cy="44805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</a:t>
          </a:r>
          <a:r>
            <a:rPr lang="cs-CZ" sz="2000" kern="1200" dirty="0" smtClean="0"/>
            <a:t>Zvole, okr. Praha - západ</a:t>
          </a:r>
          <a:endParaRPr lang="cs-CZ" sz="2000" kern="1200" dirty="0"/>
        </a:p>
      </dsp:txBody>
      <dsp:txXfrm>
        <a:off x="2227525" y="203925"/>
        <a:ext cx="5227319" cy="716889"/>
      </dsp:txXfrm>
    </dsp:sp>
    <dsp:sp modelId="{A52A0455-90FF-4808-ABD0-F02540D31D5A}">
      <dsp:nvSpPr>
        <dsp:cNvPr id="0" name=""/>
        <dsp:cNvSpPr/>
      </dsp:nvSpPr>
      <dsp:spPr>
        <a:xfrm>
          <a:off x="470458" y="913422"/>
          <a:ext cx="3539642" cy="353964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240280" y="913422"/>
          <a:ext cx="5227319" cy="35396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2240280" y="913422"/>
        <a:ext cx="5227319" cy="716889"/>
      </dsp:txXfrm>
    </dsp:sp>
    <dsp:sp modelId="{313FC574-E1CD-4FB4-B054-0B805CE0447D}">
      <dsp:nvSpPr>
        <dsp:cNvPr id="0" name=""/>
        <dsp:cNvSpPr/>
      </dsp:nvSpPr>
      <dsp:spPr>
        <a:xfrm>
          <a:off x="940917" y="1630311"/>
          <a:ext cx="2598724" cy="259872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240280" y="1630311"/>
          <a:ext cx="5227319" cy="25987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VY_32_INOVACE_15 3Š Najdeš číslo</a:t>
          </a:r>
          <a:endParaRPr lang="cs-CZ" sz="2000" kern="1200" dirty="0"/>
        </a:p>
      </dsp:txBody>
      <dsp:txXfrm>
        <a:off x="2240280" y="1630311"/>
        <a:ext cx="5227319" cy="716889"/>
      </dsp:txXfrm>
    </dsp:sp>
    <dsp:sp modelId="{FFC9F71D-1B4F-4AD9-A4A6-86ADEFC8AF5C}">
      <dsp:nvSpPr>
        <dsp:cNvPr id="0" name=""/>
        <dsp:cNvSpPr/>
      </dsp:nvSpPr>
      <dsp:spPr>
        <a:xfrm>
          <a:off x="1411376" y="2347201"/>
          <a:ext cx="1657807" cy="16578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40280" y="2347201"/>
          <a:ext cx="5227319" cy="16578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 a </a:t>
          </a:r>
          <a:r>
            <a:rPr lang="cs-CZ" sz="2000" kern="1200" smtClean="0"/>
            <a:t>její aplikace</a:t>
          </a:r>
          <a:endParaRPr lang="cs-CZ" sz="2000" kern="1200" dirty="0"/>
        </a:p>
      </dsp:txBody>
      <dsp:txXfrm>
        <a:off x="2240280" y="2347201"/>
        <a:ext cx="5227319" cy="716889"/>
      </dsp:txXfrm>
    </dsp:sp>
    <dsp:sp modelId="{EE85B701-7295-41C0-BA7A-34D3756A2AE6}">
      <dsp:nvSpPr>
        <dsp:cNvPr id="0" name=""/>
        <dsp:cNvSpPr/>
      </dsp:nvSpPr>
      <dsp:spPr>
        <a:xfrm>
          <a:off x="1881835" y="3064090"/>
          <a:ext cx="716889" cy="716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240280" y="3064090"/>
          <a:ext cx="5227319" cy="716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2240280" y="3064090"/>
        <a:ext cx="5227319" cy="7168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C3E365-2CC9-4516-AFDC-864D729D8480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05F9B8-501F-4A71-93CD-6D3100F02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50569602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992" y="40466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95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2195736" y="0"/>
            <a:ext cx="6192688" cy="42210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1340768"/>
            <a:ext cx="7772400" cy="18002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>
                <a:latin typeface="Comic Sans MS" pitchFamily="66" charset="0"/>
              </a:rPr>
              <a:t>Najdeš číslo?</a:t>
            </a:r>
            <a:endParaRPr lang="cs-CZ" sz="6000" b="1" dirty="0">
              <a:latin typeface="Comic Sans MS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83768" y="4797152"/>
            <a:ext cx="1800200" cy="187220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/>
              <a:t>Žáci k zadaným příkladům přiřadí taková čísla z nabídky, aby výsledek byl správný.</a:t>
            </a:r>
            <a:endParaRPr lang="cs-CZ" sz="4000" b="1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ovéPole 47"/>
          <p:cNvSpPr txBox="1"/>
          <p:nvPr/>
        </p:nvSpPr>
        <p:spPr>
          <a:xfrm>
            <a:off x="179512" y="1772816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Najdi tři taková čísla, aby jejich součin byl 48.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0" y="0"/>
            <a:ext cx="899592" cy="792088"/>
            <a:chOff x="0" y="0"/>
            <a:chExt cx="899592" cy="792088"/>
          </a:xfrm>
        </p:grpSpPr>
        <p:sp>
          <p:nvSpPr>
            <p:cNvPr id="23" name="7cípá hvězda 22"/>
            <p:cNvSpPr/>
            <p:nvPr/>
          </p:nvSpPr>
          <p:spPr>
            <a:xfrm>
              <a:off x="0" y="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9512" y="0"/>
              <a:ext cx="7200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</a:t>
              </a:r>
              <a:endParaRPr lang="cs-CZ" sz="4000" b="1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0" y="836712"/>
            <a:ext cx="864096" cy="792088"/>
            <a:chOff x="683568" y="476672"/>
            <a:chExt cx="864096" cy="792088"/>
          </a:xfrm>
        </p:grpSpPr>
        <p:sp>
          <p:nvSpPr>
            <p:cNvPr id="31" name="7cípá hvězda 30"/>
            <p:cNvSpPr/>
            <p:nvPr/>
          </p:nvSpPr>
          <p:spPr>
            <a:xfrm>
              <a:off x="683568" y="476672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899592" y="548680"/>
              <a:ext cx="64807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2</a:t>
              </a:r>
              <a:endParaRPr lang="cs-CZ" sz="40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1475656" y="0"/>
            <a:ext cx="864096" cy="792088"/>
            <a:chOff x="1475656" y="0"/>
            <a:chExt cx="864096" cy="792088"/>
          </a:xfrm>
        </p:grpSpPr>
        <p:sp>
          <p:nvSpPr>
            <p:cNvPr id="29" name="7cípá hvězda 28"/>
            <p:cNvSpPr/>
            <p:nvPr/>
          </p:nvSpPr>
          <p:spPr>
            <a:xfrm>
              <a:off x="1475656" y="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691680" y="0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3</a:t>
              </a:r>
              <a:endParaRPr lang="cs-CZ" sz="4000" b="1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2339752" y="476672"/>
            <a:ext cx="1008112" cy="792088"/>
            <a:chOff x="3203848" y="0"/>
            <a:chExt cx="1008112" cy="792088"/>
          </a:xfrm>
        </p:grpSpPr>
        <p:sp>
          <p:nvSpPr>
            <p:cNvPr id="38" name="7cípá hvězda 37"/>
            <p:cNvSpPr/>
            <p:nvPr/>
          </p:nvSpPr>
          <p:spPr>
            <a:xfrm>
              <a:off x="3203848" y="0"/>
              <a:ext cx="936104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491880" y="0"/>
              <a:ext cx="7200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5</a:t>
              </a:r>
              <a:endParaRPr lang="cs-CZ" sz="4000" b="1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707904" y="0"/>
            <a:ext cx="864096" cy="792088"/>
            <a:chOff x="4355976" y="0"/>
            <a:chExt cx="864096" cy="792088"/>
          </a:xfrm>
        </p:grpSpPr>
        <p:sp>
          <p:nvSpPr>
            <p:cNvPr id="34" name="7cípá hvězda 33"/>
            <p:cNvSpPr/>
            <p:nvPr/>
          </p:nvSpPr>
          <p:spPr>
            <a:xfrm>
              <a:off x="4355976" y="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4572000" y="0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6</a:t>
              </a:r>
              <a:endParaRPr lang="cs-CZ" sz="4000" b="1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4572000" y="188640"/>
            <a:ext cx="864096" cy="792088"/>
            <a:chOff x="5724128" y="0"/>
            <a:chExt cx="864096" cy="792088"/>
          </a:xfrm>
        </p:grpSpPr>
        <p:sp>
          <p:nvSpPr>
            <p:cNvPr id="36" name="7cípá hvězda 35"/>
            <p:cNvSpPr/>
            <p:nvPr/>
          </p:nvSpPr>
          <p:spPr>
            <a:xfrm>
              <a:off x="5724128" y="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5940152" y="0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7</a:t>
              </a:r>
              <a:endParaRPr lang="cs-CZ" sz="40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660232" y="0"/>
            <a:ext cx="864096" cy="792088"/>
            <a:chOff x="6876256" y="0"/>
            <a:chExt cx="864096" cy="792088"/>
          </a:xfrm>
        </p:grpSpPr>
        <p:sp>
          <p:nvSpPr>
            <p:cNvPr id="30" name="7cípá hvězda 29"/>
            <p:cNvSpPr/>
            <p:nvPr/>
          </p:nvSpPr>
          <p:spPr>
            <a:xfrm>
              <a:off x="6876256" y="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7092280" y="0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8</a:t>
              </a:r>
              <a:endParaRPr lang="cs-CZ" sz="4000" b="1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3779912" y="764704"/>
            <a:ext cx="864096" cy="792088"/>
            <a:chOff x="8279904" y="188640"/>
            <a:chExt cx="864096" cy="792088"/>
          </a:xfrm>
        </p:grpSpPr>
        <p:sp>
          <p:nvSpPr>
            <p:cNvPr id="26" name="7cípá hvězda 25"/>
            <p:cNvSpPr/>
            <p:nvPr/>
          </p:nvSpPr>
          <p:spPr>
            <a:xfrm>
              <a:off x="8279904" y="188640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8460432" y="260648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9</a:t>
              </a:r>
              <a:endParaRPr lang="cs-CZ" sz="4000" b="1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55576" y="260648"/>
            <a:ext cx="864096" cy="792088"/>
            <a:chOff x="8279904" y="1412776"/>
            <a:chExt cx="864096" cy="792088"/>
          </a:xfrm>
        </p:grpSpPr>
        <p:sp>
          <p:nvSpPr>
            <p:cNvPr id="32" name="7cípá hvězda 31"/>
            <p:cNvSpPr/>
            <p:nvPr/>
          </p:nvSpPr>
          <p:spPr>
            <a:xfrm>
              <a:off x="8279904" y="1412776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8388424" y="1484784"/>
              <a:ext cx="75557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2339752" y="0"/>
            <a:ext cx="864096" cy="792088"/>
            <a:chOff x="8279904" y="3501008"/>
            <a:chExt cx="864096" cy="792088"/>
          </a:xfrm>
        </p:grpSpPr>
        <p:sp>
          <p:nvSpPr>
            <p:cNvPr id="24" name="7cípá hvězda 23"/>
            <p:cNvSpPr/>
            <p:nvPr/>
          </p:nvSpPr>
          <p:spPr>
            <a:xfrm>
              <a:off x="8279904" y="3501008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8388424" y="3573016"/>
              <a:ext cx="75557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11</a:t>
              </a:r>
              <a:endParaRPr lang="cs-CZ" sz="4000" b="1" dirty="0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5076056" y="404664"/>
            <a:ext cx="864096" cy="792088"/>
            <a:chOff x="8279904" y="4581128"/>
            <a:chExt cx="864096" cy="792088"/>
          </a:xfrm>
        </p:grpSpPr>
        <p:sp>
          <p:nvSpPr>
            <p:cNvPr id="42" name="7cípá hvězda 41"/>
            <p:cNvSpPr/>
            <p:nvPr/>
          </p:nvSpPr>
          <p:spPr>
            <a:xfrm>
              <a:off x="8279904" y="4581128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8388424" y="4653136"/>
              <a:ext cx="75557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12</a:t>
              </a:r>
              <a:endParaRPr lang="cs-CZ" sz="4000" b="1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724128" y="476672"/>
            <a:ext cx="864096" cy="792088"/>
            <a:chOff x="8279904" y="5661248"/>
            <a:chExt cx="864096" cy="792088"/>
          </a:xfrm>
        </p:grpSpPr>
        <p:sp>
          <p:nvSpPr>
            <p:cNvPr id="41" name="7cípá hvězda 40"/>
            <p:cNvSpPr/>
            <p:nvPr/>
          </p:nvSpPr>
          <p:spPr>
            <a:xfrm>
              <a:off x="8279904" y="5661248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8388424" y="5733256"/>
              <a:ext cx="75557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7740352" y="0"/>
            <a:ext cx="864096" cy="864096"/>
            <a:chOff x="7164288" y="5661248"/>
            <a:chExt cx="864096" cy="864096"/>
          </a:xfrm>
        </p:grpSpPr>
        <p:sp>
          <p:nvSpPr>
            <p:cNvPr id="40" name="7cípá hvězda 39"/>
            <p:cNvSpPr/>
            <p:nvPr/>
          </p:nvSpPr>
          <p:spPr>
            <a:xfrm>
              <a:off x="7164288" y="5661248"/>
              <a:ext cx="864096" cy="864096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7236296" y="5733256"/>
              <a:ext cx="79208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14</a:t>
              </a:r>
              <a:endParaRPr lang="cs-CZ" sz="4000" b="1" dirty="0"/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251520" y="2492896"/>
            <a:ext cx="5653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Najdi tři taková čísla, aby jejich součin byl 36.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79512" y="3356992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Najdi dvě taková čísla, jejichž součin bude 135 a součet 24.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51520" y="4293096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Najdi dvě taková čísla jejichž součin bude 60 a jejich rozdíl 4.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51520" y="522920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Najdi tři taková čísla jejichž součin bude 140.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51520" y="5949280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Najdi tři taková čísla, aby jejich součin byl 220.</a:t>
            </a:r>
            <a:endParaRPr lang="cs-CZ" sz="2400" b="1" dirty="0"/>
          </a:p>
        </p:txBody>
      </p:sp>
      <p:grpSp>
        <p:nvGrpSpPr>
          <p:cNvPr id="87" name="Skupina 86"/>
          <p:cNvGrpSpPr/>
          <p:nvPr/>
        </p:nvGrpSpPr>
        <p:grpSpPr>
          <a:xfrm>
            <a:off x="1259632" y="692696"/>
            <a:ext cx="864096" cy="792088"/>
            <a:chOff x="2339752" y="476672"/>
            <a:chExt cx="864096" cy="792088"/>
          </a:xfrm>
        </p:grpSpPr>
        <p:sp>
          <p:nvSpPr>
            <p:cNvPr id="88" name="7cípá hvězda 87"/>
            <p:cNvSpPr/>
            <p:nvPr/>
          </p:nvSpPr>
          <p:spPr>
            <a:xfrm>
              <a:off x="2339752" y="476672"/>
              <a:ext cx="864096" cy="792088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555776" y="548680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4</a:t>
              </a:r>
              <a:endParaRPr lang="cs-CZ" sz="4000" b="1" dirty="0"/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6660232" y="980728"/>
            <a:ext cx="936104" cy="851902"/>
            <a:chOff x="6804248" y="1196752"/>
            <a:chExt cx="936104" cy="851902"/>
          </a:xfrm>
        </p:grpSpPr>
        <p:grpSp>
          <p:nvGrpSpPr>
            <p:cNvPr id="56" name="Skupina 55"/>
            <p:cNvGrpSpPr/>
            <p:nvPr/>
          </p:nvGrpSpPr>
          <p:grpSpPr>
            <a:xfrm>
              <a:off x="6804248" y="1196752"/>
              <a:ext cx="864096" cy="792088"/>
              <a:chOff x="2339752" y="476672"/>
              <a:chExt cx="864096" cy="792088"/>
            </a:xfrm>
          </p:grpSpPr>
          <p:sp>
            <p:nvSpPr>
              <p:cNvPr id="57" name="7cípá hvězda 56"/>
              <p:cNvSpPr/>
              <p:nvPr/>
            </p:nvSpPr>
            <p:spPr>
              <a:xfrm>
                <a:off x="2339752" y="476672"/>
                <a:ext cx="864096" cy="792088"/>
              </a:xfrm>
              <a:prstGeom prst="star7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p:sp>
            <p:nvSpPr>
              <p:cNvPr id="78" name="TextovéPole 55"/>
              <p:cNvSpPr txBox="1"/>
              <p:nvPr/>
            </p:nvSpPr>
            <p:spPr>
              <a:xfrm>
                <a:off x="2555776" y="548680"/>
                <a:ext cx="504056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cs-CZ" sz="4000" b="1" dirty="0"/>
              </a:p>
            </p:txBody>
          </p:sp>
        </p:grpSp>
        <p:sp>
          <p:nvSpPr>
            <p:cNvPr id="86" name="TextovéPole 85"/>
            <p:cNvSpPr txBox="1"/>
            <p:nvPr/>
          </p:nvSpPr>
          <p:spPr>
            <a:xfrm>
              <a:off x="6876256" y="1340768"/>
              <a:ext cx="86409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77</TotalTime>
  <Words>136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Najdeš číslo?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Najdeš číslo?</dc:title>
  <dc:creator>máma</dc:creator>
  <cp:lastModifiedBy>Reditelna</cp:lastModifiedBy>
  <cp:revision>13</cp:revision>
  <dcterms:created xsi:type="dcterms:W3CDTF">2011-12-11T15:33:24Z</dcterms:created>
  <dcterms:modified xsi:type="dcterms:W3CDTF">2011-12-12T14:28:53Z</dcterms:modified>
</cp:coreProperties>
</file>