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1917A7-4988-494F-860F-1D0D98406D3E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C6E4B01-CA0D-4C42-BD6D-C45B65AF632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Q7ztMH_8yk" TargetMode="External"/><Relationship Id="rId2" Type="http://schemas.openxmlformats.org/officeDocument/2006/relationships/hyperlink" Target="http://www.youtube.com/watch?v=JI7AsZGnyi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Veu1GMXpKos" TargetMode="External"/><Relationship Id="rId5" Type="http://schemas.openxmlformats.org/officeDocument/2006/relationships/hyperlink" Target="http://www.youtube.com/watch?v=q_UK--FYo4Q" TargetMode="External"/><Relationship Id="rId4" Type="http://schemas.openxmlformats.org/officeDocument/2006/relationships/hyperlink" Target="http://www.youtube.com/watch?v=jjDYW46PjA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www.youtube.com/watch?v=bI9akyHz_w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b="1" dirty="0"/>
              <a:t>Číslo materiálu: </a:t>
            </a:r>
            <a:r>
              <a:rPr lang="cs-CZ" sz="2800" dirty="0"/>
              <a:t>VY 32 INOVACE </a:t>
            </a:r>
            <a:r>
              <a:rPr lang="cs-CZ" sz="2800" dirty="0" smtClean="0"/>
              <a:t>11/01</a:t>
            </a:r>
            <a:r>
              <a:rPr lang="cs-CZ" sz="2800" dirty="0"/>
              <a:t> </a:t>
            </a:r>
          </a:p>
          <a:p>
            <a:endParaRPr lang="cs-CZ" sz="2800" dirty="0"/>
          </a:p>
          <a:p>
            <a:pPr marL="0" indent="0">
              <a:buNone/>
            </a:pPr>
            <a:r>
              <a:rPr lang="cs-CZ" sz="2800" dirty="0"/>
              <a:t>  </a:t>
            </a:r>
          </a:p>
          <a:p>
            <a:r>
              <a:rPr lang="cs-CZ" sz="2800" b="1" dirty="0"/>
              <a:t>Název materiálu: </a:t>
            </a:r>
            <a:r>
              <a:rPr lang="cs-CZ" sz="2800" dirty="0" smtClean="0"/>
              <a:t>Balet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b="1" dirty="0"/>
              <a:t>Zpracoval:</a:t>
            </a:r>
            <a:r>
              <a:rPr lang="cs-CZ" sz="2800" dirty="0"/>
              <a:t> Mgr. Bc. </a:t>
            </a:r>
            <a:r>
              <a:rPr lang="cs-CZ" sz="2800" dirty="0" err="1"/>
              <a:t>BcA</a:t>
            </a:r>
            <a:r>
              <a:rPr lang="cs-CZ" sz="2800" dirty="0"/>
              <a:t>. Michal </a:t>
            </a:r>
            <a:r>
              <a:rPr lang="cs-CZ" sz="2800" dirty="0" smtClean="0"/>
              <a:t>		       	     Jančík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9005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/>
              <a:t>INOVACE </a:t>
            </a:r>
            <a:r>
              <a:rPr lang="cs-CZ" smtClean="0"/>
              <a:t>11/01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 smtClean="0"/>
              <a:t>VI., VII. </a:t>
            </a:r>
            <a:r>
              <a:rPr lang="cs-CZ" dirty="0"/>
              <a:t>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 smtClean="0"/>
              <a:t>hudba na jevišti - balet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žák charakterizuje pojem </a:t>
            </a:r>
            <a:r>
              <a:rPr lang="cs-CZ" dirty="0" smtClean="0"/>
              <a:t>balet, orientuje se v základních dílech této formy, stručně hovoří o historii baletu </a:t>
            </a:r>
          </a:p>
          <a:p>
            <a:pPr>
              <a:lnSpc>
                <a:spcPct val="120000"/>
              </a:lnSpc>
            </a:pPr>
            <a:r>
              <a:rPr lang="cs-CZ" b="1" dirty="0" smtClean="0"/>
              <a:t>Použité </a:t>
            </a:r>
            <a:r>
              <a:rPr lang="cs-CZ" b="1" dirty="0"/>
              <a:t>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819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Balet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89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8496944" cy="6480720"/>
          </a:xfrm>
        </p:spPr>
        <p:txBody>
          <a:bodyPr>
            <a:noAutofit/>
          </a:bodyPr>
          <a:lstStyle/>
          <a:p>
            <a:endParaRPr lang="cs-CZ" sz="3200" dirty="0" smtClean="0"/>
          </a:p>
          <a:p>
            <a:r>
              <a:rPr lang="cs-CZ" sz="3200" dirty="0" smtClean="0"/>
              <a:t>=</a:t>
            </a:r>
            <a:r>
              <a:rPr lang="cs-CZ" sz="3600" dirty="0" smtClean="0"/>
              <a:t>výrazový tanec</a:t>
            </a:r>
          </a:p>
          <a:p>
            <a:endParaRPr lang="cs-CZ" sz="3600" dirty="0" smtClean="0"/>
          </a:p>
          <a:p>
            <a:r>
              <a:rPr lang="cs-CZ" sz="3600" dirty="0"/>
              <a:t>t</a:t>
            </a:r>
            <a:r>
              <a:rPr lang="cs-CZ" sz="3600" dirty="0" smtClean="0"/>
              <a:t>anečníci se prostřednictvím tance snaží vyjádřit děj, pocity, nálady, postoje, myšlenky</a:t>
            </a:r>
          </a:p>
          <a:p>
            <a:endParaRPr lang="cs-CZ" sz="3600" dirty="0" smtClean="0"/>
          </a:p>
          <a:p>
            <a:r>
              <a:rPr lang="cs-CZ" sz="3600" b="1" u="sng" dirty="0" smtClean="0"/>
              <a:t>Choreograf</a:t>
            </a:r>
            <a:r>
              <a:rPr lang="cs-CZ" sz="3600" dirty="0" smtClean="0"/>
              <a:t> = člověk, který taneční kreace vymýšlí a seskupuje dohromady (podobně jako v divadle a u filmu režisér)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4650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764704"/>
            <a:ext cx="8568951" cy="547260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může být součástí opery, nebo jako samostatné dílo</a:t>
            </a:r>
          </a:p>
          <a:p>
            <a:endParaRPr lang="cs-CZ" sz="3200" dirty="0" smtClean="0"/>
          </a:p>
          <a:p>
            <a:r>
              <a:rPr lang="cs-CZ" sz="3200" dirty="0" smtClean="0"/>
              <a:t>zpočátku byl balet součástí oper</a:t>
            </a:r>
          </a:p>
          <a:p>
            <a:endParaRPr lang="cs-CZ" sz="3200" dirty="0" smtClean="0"/>
          </a:p>
          <a:p>
            <a:r>
              <a:rPr lang="cs-CZ" sz="3200" dirty="0" smtClean="0"/>
              <a:t>v 17.stol. se začal osamostatňovat především díky francouzskému králi Ludvíku XIV. („král slunce“), který založil Královskou akademii tance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1338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08911" cy="4641379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 18.stol. došlo k propracovanosti baletu, tanečních figur, pantomimy a balet se stal velmi populárním</a:t>
            </a:r>
          </a:p>
          <a:p>
            <a:endParaRPr lang="cs-CZ" sz="3200" dirty="0"/>
          </a:p>
          <a:p>
            <a:r>
              <a:rPr lang="cs-CZ" sz="3200" dirty="0" smtClean="0"/>
              <a:t>V dalším století bohužel docházelo ke změnám ve společnosti a balet ztrácel svoji podporu a oblíbenost u šlechticů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3838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700808"/>
            <a:ext cx="7745505" cy="387781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/>
              <a:t>Ve 20.stol. </a:t>
            </a:r>
            <a:r>
              <a:rPr lang="cs-CZ" sz="3200" dirty="0"/>
              <a:t>l</a:t>
            </a:r>
            <a:r>
              <a:rPr lang="cs-CZ" sz="3200" dirty="0" smtClean="0"/>
              <a:t>idé našli novou oblibu v baletu a došlo k jeho velkému rozkvětu především díky </a:t>
            </a:r>
            <a:r>
              <a:rPr lang="cs-CZ" sz="3200" dirty="0" err="1" smtClean="0"/>
              <a:t>Sergei</a:t>
            </a:r>
            <a:r>
              <a:rPr lang="cs-CZ" sz="3200" dirty="0" smtClean="0"/>
              <a:t> </a:t>
            </a:r>
            <a:r>
              <a:rPr lang="cs-CZ" sz="3200" dirty="0" err="1" smtClean="0"/>
              <a:t>Ďagilevovi</a:t>
            </a:r>
            <a:r>
              <a:rPr lang="cs-CZ" sz="3200" dirty="0" smtClean="0"/>
              <a:t>, jenž v Paříži založil světoznámý baletní soubor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4952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balety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Petr </a:t>
            </a:r>
            <a:r>
              <a:rPr lang="cs-CZ" sz="3200" dirty="0" err="1" smtClean="0"/>
              <a:t>Iljič</a:t>
            </a:r>
            <a:r>
              <a:rPr lang="cs-CZ" sz="3200" dirty="0" smtClean="0"/>
              <a:t> Čajkovskij: Labutí jezero </a:t>
            </a:r>
            <a:r>
              <a:rPr lang="cs-CZ" dirty="0" smtClean="0"/>
              <a:t>(</a:t>
            </a:r>
            <a:r>
              <a:rPr lang="cs-CZ" sz="2000" dirty="0" smtClean="0">
                <a:hlinkClick r:id="rId2"/>
              </a:rPr>
              <a:t>http://www.youtube.com/</a:t>
            </a:r>
            <a:r>
              <a:rPr lang="cs-CZ" sz="2000" dirty="0" err="1" smtClean="0">
                <a:hlinkClick r:id="rId2"/>
              </a:rPr>
              <a:t>watch?v</a:t>
            </a:r>
            <a:r>
              <a:rPr lang="cs-CZ" sz="2000" dirty="0" smtClean="0">
                <a:hlinkClick r:id="rId2"/>
              </a:rPr>
              <a:t>=JI7AsZGnyi4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3"/>
              </a:rPr>
              <a:t>http://www.youtube.com/</a:t>
            </a:r>
            <a:r>
              <a:rPr lang="cs-CZ" sz="2000" dirty="0" err="1" smtClean="0">
                <a:hlinkClick r:id="rId3"/>
              </a:rPr>
              <a:t>watch?v</a:t>
            </a:r>
            <a:r>
              <a:rPr lang="cs-CZ" sz="2000" dirty="0" smtClean="0">
                <a:hlinkClick r:id="rId3"/>
              </a:rPr>
              <a:t>=fQ7ztMH_8yk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4"/>
              </a:rPr>
              <a:t>http://www.youtube.com/watch?v=jjDYW46PjA8</a:t>
            </a:r>
            <a:r>
              <a:rPr lang="cs-CZ" sz="2000" dirty="0" smtClean="0"/>
              <a:t> 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Petr </a:t>
            </a:r>
            <a:r>
              <a:rPr lang="cs-CZ" sz="3200" dirty="0" err="1" smtClean="0"/>
              <a:t>Iljič</a:t>
            </a:r>
            <a:r>
              <a:rPr lang="cs-CZ" sz="3200" dirty="0" smtClean="0"/>
              <a:t> Čajkovskij: Louskáček </a:t>
            </a:r>
            <a:r>
              <a:rPr lang="cs-CZ" dirty="0" smtClean="0"/>
              <a:t>(</a:t>
            </a:r>
            <a:r>
              <a:rPr lang="cs-CZ" sz="2000" dirty="0" smtClean="0">
                <a:hlinkClick r:id="rId5"/>
              </a:rPr>
              <a:t>http://www.youtube.com/</a:t>
            </a:r>
            <a:r>
              <a:rPr lang="cs-CZ" sz="2000" dirty="0" err="1" smtClean="0">
                <a:hlinkClick r:id="rId5"/>
              </a:rPr>
              <a:t>watch?v</a:t>
            </a:r>
            <a:r>
              <a:rPr lang="cs-CZ" sz="2000" dirty="0" smtClean="0">
                <a:hlinkClick r:id="rId5"/>
              </a:rPr>
              <a:t>=</a:t>
            </a:r>
            <a:r>
              <a:rPr lang="cs-CZ" sz="2000" dirty="0" err="1" smtClean="0">
                <a:hlinkClick r:id="rId5"/>
              </a:rPr>
              <a:t>q_UK</a:t>
            </a:r>
            <a:r>
              <a:rPr lang="cs-CZ" sz="2000" dirty="0" smtClean="0">
                <a:hlinkClick r:id="rId5"/>
              </a:rPr>
              <a:t>--FYo4Q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6"/>
              </a:rPr>
              <a:t>http://www.youtube.com/</a:t>
            </a:r>
            <a:r>
              <a:rPr lang="cs-CZ" sz="2000" dirty="0" err="1" smtClean="0">
                <a:hlinkClick r:id="rId6"/>
              </a:rPr>
              <a:t>watch?v</a:t>
            </a:r>
            <a:r>
              <a:rPr lang="cs-CZ" sz="2000" dirty="0" smtClean="0">
                <a:hlinkClick r:id="rId6"/>
              </a:rPr>
              <a:t>=Veu1GMXpKos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816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err="1" smtClean="0"/>
              <a:t>Sergei</a:t>
            </a:r>
            <a:r>
              <a:rPr lang="cs-CZ" sz="3200" dirty="0" smtClean="0"/>
              <a:t> </a:t>
            </a:r>
            <a:r>
              <a:rPr lang="cs-CZ" sz="3200" dirty="0" err="1" smtClean="0"/>
              <a:t>Prokofjev</a:t>
            </a:r>
            <a:r>
              <a:rPr lang="cs-CZ" sz="3200" dirty="0" smtClean="0"/>
              <a:t>: Romeo a Julie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sz="2000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http://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www.youtube.com/</a:t>
            </a:r>
            <a:r>
              <a:rPr lang="cs-CZ" sz="2000" dirty="0" err="1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watch?v</a:t>
            </a:r>
            <a:r>
              <a:rPr lang="cs-CZ" sz="200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=bI9akyHz_wc</a:t>
            </a:r>
            <a:r>
              <a:rPr lang="cs-CZ" sz="2000" smtClean="0"/>
              <a:t>)</a:t>
            </a:r>
            <a:endParaRPr lang="cs-CZ" sz="2000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4174097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2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177</TotalTime>
  <Words>305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Prezentace aplikace PowerPoint</vt:lpstr>
      <vt:lpstr>Balet</vt:lpstr>
      <vt:lpstr>Prezentace aplikace PowerPoint</vt:lpstr>
      <vt:lpstr>Prezentace aplikace PowerPoint</vt:lpstr>
      <vt:lpstr>Prezentace aplikace PowerPoint</vt:lpstr>
      <vt:lpstr>Prezentace aplikace PowerPoint</vt:lpstr>
      <vt:lpstr>Nejznámější balety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Balet</dc:title>
  <dc:creator>0JXR</dc:creator>
  <cp:lastModifiedBy>Učitel</cp:lastModifiedBy>
  <cp:revision>13</cp:revision>
  <dcterms:created xsi:type="dcterms:W3CDTF">2013-01-02T12:47:29Z</dcterms:created>
  <dcterms:modified xsi:type="dcterms:W3CDTF">2013-06-19T18:04:01Z</dcterms:modified>
</cp:coreProperties>
</file>