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7" r:id="rId4"/>
    <p:sldId id="262" r:id="rId5"/>
    <p:sldId id="264" r:id="rId6"/>
    <p:sldId id="271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  <a:effectLst/>
        </p:spPr>
        <p:txBody>
          <a:bodyPr/>
          <a:lstStyle/>
          <a:p>
            <a:pPr marL="0" indent="0" algn="ctr">
              <a:buNone/>
            </a:pPr>
            <a:endParaRPr lang="cs-CZ" dirty="0" smtClean="0">
              <a:latin typeface="Segoe Print" pitchFamily="2" charset="0"/>
            </a:endParaRPr>
          </a:p>
          <a:p>
            <a:pPr marL="0" indent="0" algn="ctr">
              <a:buNone/>
            </a:pPr>
            <a:endParaRPr lang="cs-CZ" dirty="0">
              <a:latin typeface="Segoe Print" pitchFamily="2" charset="0"/>
            </a:endParaRPr>
          </a:p>
          <a:p>
            <a:pPr marL="0" indent="0" algn="ctr">
              <a:buNone/>
            </a:pPr>
            <a:endParaRPr lang="cs-CZ" dirty="0" smtClean="0">
              <a:latin typeface="Segoe Print" pitchFamily="2" charset="0"/>
            </a:endParaRPr>
          </a:p>
          <a:p>
            <a:pPr marL="0" indent="0" algn="ctr">
              <a:buNone/>
            </a:pPr>
            <a:endParaRPr lang="cs-CZ" dirty="0">
              <a:latin typeface="Segoe Print" pitchFamily="2" charset="0"/>
            </a:endParaRP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0070C0"/>
                </a:solidFill>
                <a:latin typeface="Segoe Print" pitchFamily="2" charset="0"/>
              </a:rPr>
              <a:t>MALOVANÝ PŘÍBĚH</a:t>
            </a:r>
            <a:endParaRPr lang="cs-CZ" sz="5400" b="1" dirty="0">
              <a:solidFill>
                <a:srgbClr val="0070C0"/>
              </a:solidFill>
              <a:latin typeface="Segoe Print" pitchFamily="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664"/>
            <a:ext cx="2079252" cy="2079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861047"/>
            <a:ext cx="2627933" cy="2627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630" y="3479895"/>
            <a:ext cx="2900714" cy="2900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766" y="404664"/>
            <a:ext cx="2267893" cy="2267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289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BYL KRÁSNÝ JARNÍ DEN.</a:t>
            </a:r>
            <a:br>
              <a:rPr lang="cs-CZ" sz="3200" dirty="0" smtClean="0">
                <a:solidFill>
                  <a:srgbClr val="0070C0"/>
                </a:solidFill>
              </a:rPr>
            </a:br>
            <a:r>
              <a:rPr lang="cs-CZ" sz="3200" dirty="0" smtClean="0">
                <a:solidFill>
                  <a:srgbClr val="0070C0"/>
                </a:solidFill>
              </a:rPr>
              <a:t>VENKU SVÍTILO SLUNÍČKO.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Slunce 5"/>
          <p:cNvSpPr/>
          <p:nvPr/>
        </p:nvSpPr>
        <p:spPr>
          <a:xfrm>
            <a:off x="6084168" y="1168204"/>
            <a:ext cx="2359471" cy="223224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011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NA OBLOZE PLULY SVĚTLE MODRÉ MRÁČKY.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1556792"/>
            <a:ext cx="210502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821" y="1351534"/>
            <a:ext cx="1600969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/>
          <p:cNvSpPr/>
          <p:nvPr/>
        </p:nvSpPr>
        <p:spPr>
          <a:xfrm>
            <a:off x="6084168" y="1168204"/>
            <a:ext cx="2359471" cy="223224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924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1556792"/>
            <a:ext cx="210502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821" y="1351534"/>
            <a:ext cx="1600969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/>
          <p:cNvSpPr/>
          <p:nvPr/>
        </p:nvSpPr>
        <p:spPr>
          <a:xfrm>
            <a:off x="6084168" y="1168204"/>
            <a:ext cx="2359471" cy="223224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954" y="3717032"/>
            <a:ext cx="3552825" cy="305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538" y="6021288"/>
            <a:ext cx="3635896" cy="83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UPROSTŘED ZELENÉ LOUKY STÁL DŮM.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21288"/>
            <a:ext cx="2898329" cy="83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311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1556792"/>
            <a:ext cx="210502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821" y="1351534"/>
            <a:ext cx="1600969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/>
          <p:cNvSpPr/>
          <p:nvPr/>
        </p:nvSpPr>
        <p:spPr>
          <a:xfrm>
            <a:off x="6084168" y="1168204"/>
            <a:ext cx="2359471" cy="223224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1343" y="3760462"/>
            <a:ext cx="3480817" cy="305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VEDLE DOMU VYROSTL LISTNATÝ STROM.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21288"/>
            <a:ext cx="2898329" cy="83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175" y="3491408"/>
            <a:ext cx="3171825" cy="327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087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1556792"/>
            <a:ext cx="210502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821" y="1351534"/>
            <a:ext cx="1600969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/>
          <p:cNvSpPr/>
          <p:nvPr/>
        </p:nvSpPr>
        <p:spPr>
          <a:xfrm>
            <a:off x="6084168" y="1168204"/>
            <a:ext cx="2359471" cy="2232248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1343" y="3760462"/>
            <a:ext cx="3480817" cy="305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U DOMU STÁLA BOUDA. V BOUDĚ LEŽEL ZLÝ PES.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175" y="3491408"/>
            <a:ext cx="3171825" cy="327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" y="4970397"/>
            <a:ext cx="2593474" cy="1855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913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>
                <a:solidFill>
                  <a:srgbClr val="0070C0"/>
                </a:solidFill>
              </a:rPr>
              <a:t>ZAZVONIL ZVONEC</a:t>
            </a:r>
            <a:r>
              <a:rPr lang="cs-CZ" sz="3600" dirty="0">
                <a:solidFill>
                  <a:srgbClr val="0070C0"/>
                </a:solidFill>
              </a:rPr>
              <a:t/>
            </a:r>
            <a:br>
              <a:rPr lang="cs-CZ" sz="3600" dirty="0">
                <a:solidFill>
                  <a:srgbClr val="0070C0"/>
                </a:solidFill>
              </a:rPr>
            </a:b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A PŘÍBĚHU JE KONEC.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72816"/>
            <a:ext cx="2699135" cy="2699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5088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441</TotalTime>
  <Words>42</Words>
  <Application>Microsoft Office PowerPoint</Application>
  <PresentationFormat>Předvádění na obrazovce (4:3)</PresentationFormat>
  <Paragraphs>18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BYL KRÁSNÝ JARNÍ DEN. VENKU SVÍTILO SLUNÍČKO.</vt:lpstr>
      <vt:lpstr>NA OBLOZE PLULY SVĚTLE MODRÉ MRÁČKY.</vt:lpstr>
      <vt:lpstr>UPROSTŘED ZELENÉ LOUKY STÁL DŮM.</vt:lpstr>
      <vt:lpstr>VEDLE DOMU VYROSTL LISTNATÝ STROM.</vt:lpstr>
      <vt:lpstr>U DOMU STÁLA BOUDA. V BOUDĚ LEŽEL ZLÝ PES.</vt:lpstr>
      <vt:lpstr> ZAZVONIL ZVONEC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košutova</dc:creator>
  <cp:lastModifiedBy>košutova</cp:lastModifiedBy>
  <cp:revision>28</cp:revision>
  <dcterms:created xsi:type="dcterms:W3CDTF">2012-03-02T13:54:33Z</dcterms:created>
  <dcterms:modified xsi:type="dcterms:W3CDTF">2012-03-03T11:48:06Z</dcterms:modified>
</cp:coreProperties>
</file>