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6" d="100"/>
          <a:sy n="76" d="100"/>
        </p:scale>
        <p:origin x="-1206" y="1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0D23C6-C840-4365-BEF3-105FF03BB16F}" type="doc">
      <dgm:prSet loTypeId="urn:microsoft.com/office/officeart/2005/8/layout/vList5" loCatId="list" qsTypeId="urn:microsoft.com/office/officeart/2005/8/quickstyle/3d2" qsCatId="3D" csTypeId="urn:microsoft.com/office/officeart/2005/8/colors/accent1_2" csCatId="accent1" phldr="1"/>
      <dgm:spPr/>
      <dgm:t>
        <a:bodyPr/>
        <a:lstStyle/>
        <a:p>
          <a:endParaRPr lang="cs-CZ"/>
        </a:p>
      </dgm:t>
    </dgm:pt>
    <dgm:pt modelId="{24FC5F12-6B1D-4F88-9EAF-522421C21CCD}">
      <dgm:prSet phldrT="[Text]" custT="1"/>
      <dgm:spPr/>
      <dgm:t>
        <a:bodyPr/>
        <a:lstStyle/>
        <a:p>
          <a:r>
            <a:rPr lang="cs-CZ" sz="2000" dirty="0" smtClean="0"/>
            <a:t>1. snímek</a:t>
          </a:r>
          <a:endParaRPr lang="cs-CZ" sz="2000" dirty="0"/>
        </a:p>
      </dgm:t>
    </dgm:pt>
    <dgm:pt modelId="{ADC0B3A7-1309-46C7-BA13-3A6309EAF3B2}" type="parTrans" cxnId="{7E501302-FEF5-4FA3-B561-FE6BBBCBDE34}">
      <dgm:prSet/>
      <dgm:spPr/>
      <dgm:t>
        <a:bodyPr/>
        <a:lstStyle/>
        <a:p>
          <a:endParaRPr lang="cs-CZ"/>
        </a:p>
      </dgm:t>
    </dgm:pt>
    <dgm:pt modelId="{5944877B-A273-443C-B6E6-8D85E32B2A10}" type="sibTrans" cxnId="{7E501302-FEF5-4FA3-B561-FE6BBBCBDE34}">
      <dgm:prSet/>
      <dgm:spPr/>
      <dgm:t>
        <a:bodyPr/>
        <a:lstStyle/>
        <a:p>
          <a:endParaRPr lang="cs-CZ"/>
        </a:p>
      </dgm:t>
    </dgm:pt>
    <dgm:pt modelId="{8D189436-4668-4865-942A-F53F8993D9B3}">
      <dgm:prSet phldrT="[Text]" custT="1"/>
      <dgm:spPr/>
      <dgm:t>
        <a:bodyPr/>
        <a:lstStyle/>
        <a:p>
          <a:r>
            <a:rPr lang="cs-CZ" sz="1600" dirty="0" smtClean="0"/>
            <a:t>Úvod</a:t>
          </a:r>
          <a:endParaRPr lang="cs-CZ" sz="1600" dirty="0"/>
        </a:p>
      </dgm:t>
    </dgm:pt>
    <dgm:pt modelId="{458B7E2D-35C8-4362-9691-EE141F21BE66}" type="parTrans" cxnId="{D6EDE1BF-6962-46CF-A157-93911FADA9E8}">
      <dgm:prSet/>
      <dgm:spPr/>
      <dgm:t>
        <a:bodyPr/>
        <a:lstStyle/>
        <a:p>
          <a:endParaRPr lang="cs-CZ"/>
        </a:p>
      </dgm:t>
    </dgm:pt>
    <dgm:pt modelId="{C9103AE4-A30F-44C1-A1F3-184662614806}" type="sibTrans" cxnId="{D6EDE1BF-6962-46CF-A157-93911FADA9E8}">
      <dgm:prSet/>
      <dgm:spPr/>
      <dgm:t>
        <a:bodyPr/>
        <a:lstStyle/>
        <a:p>
          <a:endParaRPr lang="cs-CZ"/>
        </a:p>
      </dgm:t>
    </dgm:pt>
    <dgm:pt modelId="{71E8E6D4-2C44-44AE-B081-89AC4F60141A}">
      <dgm:prSet phldrT="[Text]" custT="1"/>
      <dgm:spPr/>
      <dgm:t>
        <a:bodyPr/>
        <a:lstStyle/>
        <a:p>
          <a:r>
            <a:rPr lang="cs-CZ" sz="2000" dirty="0" smtClean="0"/>
            <a:t>2. snímek</a:t>
          </a:r>
          <a:endParaRPr lang="cs-CZ" sz="2000" dirty="0"/>
        </a:p>
      </dgm:t>
    </dgm:pt>
    <dgm:pt modelId="{4C7A9779-6DB3-48E9-8145-A15930E641DE}" type="parTrans" cxnId="{E811708A-3D46-4BD0-A3B0-816F752E85F1}">
      <dgm:prSet/>
      <dgm:spPr/>
      <dgm:t>
        <a:bodyPr/>
        <a:lstStyle/>
        <a:p>
          <a:endParaRPr lang="cs-CZ"/>
        </a:p>
      </dgm:t>
    </dgm:pt>
    <dgm:pt modelId="{1767FBF1-4639-4A92-A0C4-4413545E6A63}" type="sibTrans" cxnId="{E811708A-3D46-4BD0-A3B0-816F752E85F1}">
      <dgm:prSet/>
      <dgm:spPr/>
      <dgm:t>
        <a:bodyPr/>
        <a:lstStyle/>
        <a:p>
          <a:endParaRPr lang="cs-CZ"/>
        </a:p>
      </dgm:t>
    </dgm:pt>
    <dgm:pt modelId="{FA8F90A2-2322-4A4B-B384-509F0F17FFA8}">
      <dgm:prSet phldrT="[Text]" custT="1"/>
      <dgm:spPr/>
      <dgm:t>
        <a:bodyPr/>
        <a:lstStyle/>
        <a:p>
          <a:r>
            <a:rPr lang="cs-CZ" sz="1600" dirty="0" smtClean="0"/>
            <a:t>Téma</a:t>
          </a:r>
          <a:r>
            <a:rPr lang="cs-CZ" sz="1500" dirty="0" smtClean="0"/>
            <a:t> </a:t>
          </a:r>
          <a:endParaRPr lang="cs-CZ" sz="1500" dirty="0"/>
        </a:p>
      </dgm:t>
    </dgm:pt>
    <dgm:pt modelId="{FDFD2754-C997-4D20-96E3-264C0475062C}" type="parTrans" cxnId="{29BF0A10-67D0-49FD-9B2E-8D0001EB02C6}">
      <dgm:prSet/>
      <dgm:spPr/>
      <dgm:t>
        <a:bodyPr/>
        <a:lstStyle/>
        <a:p>
          <a:endParaRPr lang="cs-CZ"/>
        </a:p>
      </dgm:t>
    </dgm:pt>
    <dgm:pt modelId="{AA5D7F5D-5B7A-4907-A873-041CD566A3F2}" type="sibTrans" cxnId="{29BF0A10-67D0-49FD-9B2E-8D0001EB02C6}">
      <dgm:prSet/>
      <dgm:spPr/>
      <dgm:t>
        <a:bodyPr/>
        <a:lstStyle/>
        <a:p>
          <a:endParaRPr lang="cs-CZ"/>
        </a:p>
      </dgm:t>
    </dgm:pt>
    <dgm:pt modelId="{D3B96177-B21E-4771-B1A0-04545D2B974D}">
      <dgm:prSet phldrT="[Text]" custT="1"/>
      <dgm:spPr/>
      <dgm:t>
        <a:bodyPr/>
        <a:lstStyle/>
        <a:p>
          <a:r>
            <a:rPr lang="cs-CZ" sz="2000" dirty="0" smtClean="0"/>
            <a:t>3. snímek</a:t>
          </a:r>
          <a:endParaRPr lang="cs-CZ" sz="2000" dirty="0"/>
        </a:p>
      </dgm:t>
    </dgm:pt>
    <dgm:pt modelId="{FA9ADD84-3FF2-4532-8319-8720CB394563}" type="parTrans" cxnId="{1EB3F602-4295-465D-9391-E44F993A4C3B}">
      <dgm:prSet/>
      <dgm:spPr/>
      <dgm:t>
        <a:bodyPr/>
        <a:lstStyle/>
        <a:p>
          <a:endParaRPr lang="cs-CZ"/>
        </a:p>
      </dgm:t>
    </dgm:pt>
    <dgm:pt modelId="{9AC30F72-1FB1-4BF6-AACA-C003AFD9E4E0}" type="sibTrans" cxnId="{1EB3F602-4295-465D-9391-E44F993A4C3B}">
      <dgm:prSet/>
      <dgm:spPr/>
      <dgm:t>
        <a:bodyPr/>
        <a:lstStyle/>
        <a:p>
          <a:endParaRPr lang="cs-CZ"/>
        </a:p>
      </dgm:t>
    </dgm:pt>
    <dgm:pt modelId="{65AAB26D-220B-4EA6-A65A-C24B8B2B578F}">
      <dgm:prSet phldrT="[Text]" custT="1"/>
      <dgm:spPr/>
      <dgm:t>
        <a:bodyPr/>
        <a:lstStyle/>
        <a:p>
          <a:r>
            <a:rPr lang="cs-CZ" sz="2000" dirty="0" smtClean="0"/>
            <a:t>4. snímek</a:t>
          </a:r>
          <a:endParaRPr lang="cs-CZ" sz="2000" dirty="0"/>
        </a:p>
      </dgm:t>
    </dgm:pt>
    <dgm:pt modelId="{DBD275CA-5D1C-4B4F-AEAF-407E82AAD3D8}" type="parTrans" cxnId="{41C5FFF6-077A-4B50-8A6B-060F4B59E160}">
      <dgm:prSet/>
      <dgm:spPr/>
      <dgm:t>
        <a:bodyPr/>
        <a:lstStyle/>
        <a:p>
          <a:endParaRPr lang="cs-CZ"/>
        </a:p>
      </dgm:t>
    </dgm:pt>
    <dgm:pt modelId="{6BA20339-8E53-4EE2-B645-CBBBC6264C6F}" type="sibTrans" cxnId="{41C5FFF6-077A-4B50-8A6B-060F4B59E160}">
      <dgm:prSet/>
      <dgm:spPr/>
      <dgm:t>
        <a:bodyPr/>
        <a:lstStyle/>
        <a:p>
          <a:endParaRPr lang="cs-CZ"/>
        </a:p>
      </dgm:t>
    </dgm:pt>
    <dgm:pt modelId="{F9F7E073-28B2-4A01-84C5-003CB0CB1F1B}">
      <dgm:prSet phldrT="[Text]" custT="1"/>
      <dgm:spPr/>
      <dgm:t>
        <a:bodyPr/>
        <a:lstStyle/>
        <a:p>
          <a:r>
            <a:rPr lang="cs-CZ" sz="1600" dirty="0" smtClean="0"/>
            <a:t>Děti doplní zájmena do vět</a:t>
          </a:r>
          <a:endParaRPr lang="cs-CZ" sz="1600" dirty="0"/>
        </a:p>
      </dgm:t>
    </dgm:pt>
    <dgm:pt modelId="{18E701D6-FE65-4E93-899F-5A9B9FF78790}" type="parTrans" cxnId="{E7C18D19-9D45-476B-9B67-61229B8608DC}">
      <dgm:prSet/>
      <dgm:spPr/>
      <dgm:t>
        <a:bodyPr/>
        <a:lstStyle/>
        <a:p>
          <a:endParaRPr lang="cs-CZ"/>
        </a:p>
      </dgm:t>
    </dgm:pt>
    <dgm:pt modelId="{61A21626-1770-4B50-A87E-3D5C455642FF}" type="sibTrans" cxnId="{E7C18D19-9D45-476B-9B67-61229B8608DC}">
      <dgm:prSet/>
      <dgm:spPr/>
      <dgm:t>
        <a:bodyPr/>
        <a:lstStyle/>
        <a:p>
          <a:endParaRPr lang="cs-CZ"/>
        </a:p>
      </dgm:t>
    </dgm:pt>
    <dgm:pt modelId="{0326B977-4DC1-46B3-9BF1-D0884E17FFC5}">
      <dgm:prSet phldrT="[Text]" custT="1"/>
      <dgm:spPr/>
      <dgm:t>
        <a:bodyPr/>
        <a:lstStyle/>
        <a:p>
          <a:r>
            <a:rPr lang="cs-CZ" sz="1600" dirty="0" smtClean="0"/>
            <a:t>Řešení se zobrazí na kliknutí (pokud není stejné není to chyba je více možností)</a:t>
          </a:r>
          <a:endParaRPr lang="cs-CZ" sz="1600" dirty="0"/>
        </a:p>
      </dgm:t>
    </dgm:pt>
    <dgm:pt modelId="{19B534ED-0C73-4457-A62E-2DA8A13A36FD}" type="parTrans" cxnId="{8B1A24C9-AB1A-42B2-BF76-694562A62BF3}">
      <dgm:prSet/>
      <dgm:spPr/>
      <dgm:t>
        <a:bodyPr/>
        <a:lstStyle/>
        <a:p>
          <a:endParaRPr lang="cs-CZ"/>
        </a:p>
      </dgm:t>
    </dgm:pt>
    <dgm:pt modelId="{5C4AA0F4-7543-4ABB-AAF2-C827A0D062FF}" type="sibTrans" cxnId="{8B1A24C9-AB1A-42B2-BF76-694562A62BF3}">
      <dgm:prSet/>
      <dgm:spPr/>
      <dgm:t>
        <a:bodyPr/>
        <a:lstStyle/>
        <a:p>
          <a:endParaRPr lang="cs-CZ"/>
        </a:p>
      </dgm:t>
    </dgm:pt>
    <dgm:pt modelId="{7F2DCC06-CEB4-4311-B540-492A348525F7}">
      <dgm:prSet phldrT="[Text]" custT="1"/>
      <dgm:spPr/>
      <dgm:t>
        <a:bodyPr/>
        <a:lstStyle/>
        <a:p>
          <a:r>
            <a:rPr lang="cs-CZ" sz="1600" dirty="0" smtClean="0"/>
            <a:t>Seznámení s tématem</a:t>
          </a:r>
          <a:endParaRPr lang="cs-CZ" sz="1600" dirty="0"/>
        </a:p>
      </dgm:t>
    </dgm:pt>
    <dgm:pt modelId="{17BB5451-7339-4DF2-A40C-C8CFF132AC3E}" type="parTrans" cxnId="{5E09BB90-EF34-4D8B-BF48-E6BA57077B82}">
      <dgm:prSet/>
      <dgm:spPr/>
      <dgm:t>
        <a:bodyPr/>
        <a:lstStyle/>
        <a:p>
          <a:endParaRPr lang="cs-CZ"/>
        </a:p>
      </dgm:t>
    </dgm:pt>
    <dgm:pt modelId="{2E633869-AE0C-4C77-87DB-5EE1C00BB376}" type="sibTrans" cxnId="{5E09BB90-EF34-4D8B-BF48-E6BA57077B82}">
      <dgm:prSet/>
      <dgm:spPr/>
      <dgm:t>
        <a:bodyPr/>
        <a:lstStyle/>
        <a:p>
          <a:endParaRPr lang="cs-CZ"/>
        </a:p>
      </dgm:t>
    </dgm:pt>
    <dgm:pt modelId="{5EA44E7F-1B45-4552-877F-E38270879977}">
      <dgm:prSet phldrT="[Text]" custT="1"/>
      <dgm:spPr/>
      <dgm:t>
        <a:bodyPr/>
        <a:lstStyle/>
        <a:p>
          <a:r>
            <a:rPr lang="cs-CZ" sz="1600" dirty="0" smtClean="0"/>
            <a:t>Co je to </a:t>
          </a:r>
          <a:endParaRPr lang="cs-CZ" sz="1600" dirty="0"/>
        </a:p>
      </dgm:t>
    </dgm:pt>
    <dgm:pt modelId="{B9F9E462-369F-4813-BDCB-E30B4027F6E8}" type="parTrans" cxnId="{21F5059B-6CBA-41C8-9DD8-A03F9A05C85B}">
      <dgm:prSet/>
      <dgm:spPr/>
      <dgm:t>
        <a:bodyPr/>
        <a:lstStyle/>
        <a:p>
          <a:endParaRPr lang="cs-CZ"/>
        </a:p>
      </dgm:t>
    </dgm:pt>
    <dgm:pt modelId="{CEB8B159-D834-4DF0-AC76-1D17A28FAAF8}" type="sibTrans" cxnId="{21F5059B-6CBA-41C8-9DD8-A03F9A05C85B}">
      <dgm:prSet/>
      <dgm:spPr/>
      <dgm:t>
        <a:bodyPr/>
        <a:lstStyle/>
        <a:p>
          <a:endParaRPr lang="cs-CZ"/>
        </a:p>
      </dgm:t>
    </dgm:pt>
    <dgm:pt modelId="{E0FA8104-B79F-4EF3-A365-7B46563BFD35}">
      <dgm:prSet phldrT="[Text]" custT="1"/>
      <dgm:spPr/>
      <dgm:t>
        <a:bodyPr/>
        <a:lstStyle/>
        <a:p>
          <a:r>
            <a:rPr lang="cs-CZ" sz="2000" dirty="0" smtClean="0"/>
            <a:t>5.Sníme</a:t>
          </a:r>
          <a:r>
            <a:rPr lang="cs-CZ" sz="1600" dirty="0" smtClean="0"/>
            <a:t>k</a:t>
          </a:r>
          <a:endParaRPr lang="cs-CZ" sz="1600" dirty="0"/>
        </a:p>
      </dgm:t>
    </dgm:pt>
    <dgm:pt modelId="{667950E1-F19B-4C68-ADFF-0263784FE70C}" type="parTrans" cxnId="{903EBC07-6D46-48C7-8752-455DAE881F48}">
      <dgm:prSet/>
      <dgm:spPr/>
      <dgm:t>
        <a:bodyPr/>
        <a:lstStyle/>
        <a:p>
          <a:endParaRPr lang="cs-CZ"/>
        </a:p>
      </dgm:t>
    </dgm:pt>
    <dgm:pt modelId="{F891AEFB-5E78-40DD-A135-33CB6343E64D}" type="sibTrans" cxnId="{903EBC07-6D46-48C7-8752-455DAE881F48}">
      <dgm:prSet/>
      <dgm:spPr/>
      <dgm:t>
        <a:bodyPr/>
        <a:lstStyle/>
        <a:p>
          <a:endParaRPr lang="cs-CZ"/>
        </a:p>
      </dgm:t>
    </dgm:pt>
    <dgm:pt modelId="{58274183-32C2-407F-8A01-D6CB9E9217FE}">
      <dgm:prSet phldrT="[Text]" custT="1"/>
      <dgm:spPr/>
      <dgm:t>
        <a:bodyPr/>
        <a:lstStyle/>
        <a:p>
          <a:r>
            <a:rPr lang="cs-CZ" sz="1600" dirty="0" smtClean="0"/>
            <a:t>Děti doplní zájmena do vět podle toho čí to je</a:t>
          </a:r>
          <a:endParaRPr lang="cs-CZ" sz="1600" dirty="0"/>
        </a:p>
      </dgm:t>
    </dgm:pt>
    <dgm:pt modelId="{A544D160-070D-4F12-B8B4-BEF6E35F96D0}" type="parTrans" cxnId="{6D553430-30B6-4543-BBCA-8ECB8842E13B}">
      <dgm:prSet/>
      <dgm:spPr/>
      <dgm:t>
        <a:bodyPr/>
        <a:lstStyle/>
        <a:p>
          <a:endParaRPr lang="cs-CZ"/>
        </a:p>
      </dgm:t>
    </dgm:pt>
    <dgm:pt modelId="{C757A897-ABB8-4610-A06A-E3C992271782}" type="sibTrans" cxnId="{6D553430-30B6-4543-BBCA-8ECB8842E13B}">
      <dgm:prSet/>
      <dgm:spPr/>
      <dgm:t>
        <a:bodyPr/>
        <a:lstStyle/>
        <a:p>
          <a:endParaRPr lang="cs-CZ"/>
        </a:p>
      </dgm:t>
    </dgm:pt>
    <dgm:pt modelId="{9EA4E929-96CB-4B23-8150-322AAE00F05C}">
      <dgm:prSet phldrT="[Text]" custT="1"/>
      <dgm:spPr/>
      <dgm:t>
        <a:bodyPr/>
        <a:lstStyle/>
        <a:p>
          <a:r>
            <a:rPr lang="cs-CZ" sz="1600" dirty="0" smtClean="0"/>
            <a:t>Odpovědi se na kliknutí objeví</a:t>
          </a:r>
          <a:endParaRPr lang="cs-CZ" sz="1600" dirty="0"/>
        </a:p>
      </dgm:t>
    </dgm:pt>
    <dgm:pt modelId="{67059DF5-B522-4416-ABA5-EFA72C80D05C}" type="parTrans" cxnId="{05D5C463-8B0D-4E8F-BDD0-F55D41E75A70}">
      <dgm:prSet/>
      <dgm:spPr/>
    </dgm:pt>
    <dgm:pt modelId="{7D69C4F9-8772-4ED5-B535-EBCD969D5034}" type="sibTrans" cxnId="{05D5C463-8B0D-4E8F-BDD0-F55D41E75A70}">
      <dgm:prSet/>
      <dgm:spPr/>
    </dgm:pt>
    <dgm:pt modelId="{0BE7FFDC-F41E-415E-BB9D-D19862056401}">
      <dgm:prSet phldrT="[Text]" custT="1"/>
      <dgm:spPr/>
      <dgm:t>
        <a:bodyPr/>
        <a:lstStyle/>
        <a:p>
          <a:r>
            <a:rPr lang="cs-CZ" sz="2000" dirty="0" smtClean="0"/>
            <a:t>6. Snímek</a:t>
          </a:r>
          <a:endParaRPr lang="cs-CZ" sz="1600" dirty="0"/>
        </a:p>
      </dgm:t>
    </dgm:pt>
    <dgm:pt modelId="{BC2B53A4-53F1-45F1-A93F-F19F0236F8B3}" type="parTrans" cxnId="{FFCCB360-C943-4B39-A8A7-C30996684EF4}">
      <dgm:prSet/>
      <dgm:spPr/>
    </dgm:pt>
    <dgm:pt modelId="{57D8E268-06E3-4AEA-9280-F3B92ED2D435}" type="sibTrans" cxnId="{FFCCB360-C943-4B39-A8A7-C30996684EF4}">
      <dgm:prSet/>
      <dgm:spPr/>
    </dgm:pt>
    <dgm:pt modelId="{43F7A4D5-8173-4CCC-BDE3-4E318A96CFA3}">
      <dgm:prSet phldrT="[Text]" custT="1"/>
      <dgm:spPr/>
      <dgm:t>
        <a:bodyPr/>
        <a:lstStyle/>
        <a:p>
          <a:r>
            <a:rPr lang="cs-CZ" sz="1600" dirty="0" smtClean="0"/>
            <a:t>Děti ve větách podtrhají zájmena</a:t>
          </a:r>
          <a:endParaRPr lang="cs-CZ" sz="1600" dirty="0"/>
        </a:p>
      </dgm:t>
    </dgm:pt>
    <dgm:pt modelId="{9AF65A7A-C18A-4EBD-BF1C-12239A21B6C4}" type="parTrans" cxnId="{C5CA96DD-BCCD-4D3A-9756-AB219A973EC9}">
      <dgm:prSet/>
      <dgm:spPr/>
    </dgm:pt>
    <dgm:pt modelId="{B6A643A0-84A5-4F2E-A3D6-AF22D798E80D}" type="sibTrans" cxnId="{C5CA96DD-BCCD-4D3A-9756-AB219A973EC9}">
      <dgm:prSet/>
      <dgm:spPr/>
    </dgm:pt>
    <dgm:pt modelId="{3AD0D497-ED86-4931-8C9E-76672E163132}">
      <dgm:prSet phldrT="[Text]" custT="1"/>
      <dgm:spPr/>
      <dgm:t>
        <a:bodyPr/>
        <a:lstStyle/>
        <a:p>
          <a:r>
            <a:rPr lang="cs-CZ" sz="1600" dirty="0" smtClean="0"/>
            <a:t>Při kliknutí ze zájmena podtrhají</a:t>
          </a:r>
          <a:endParaRPr lang="cs-CZ" sz="1600" dirty="0"/>
        </a:p>
      </dgm:t>
    </dgm:pt>
    <dgm:pt modelId="{245B9F78-DAB1-4D4E-9338-F7D1FC5E6335}" type="parTrans" cxnId="{AB9A0DAE-B0BE-4A7B-8461-69211EA09E11}">
      <dgm:prSet/>
      <dgm:spPr/>
    </dgm:pt>
    <dgm:pt modelId="{4D19F595-449F-492C-B4FE-0145FE633FBB}" type="sibTrans" cxnId="{AB9A0DAE-B0BE-4A7B-8461-69211EA09E11}">
      <dgm:prSet/>
      <dgm:spPr/>
    </dgm:pt>
    <dgm:pt modelId="{C2F18E16-BF7E-4B91-8553-CBA919649C6D}">
      <dgm:prSet phldrT="[Text]" custT="1"/>
      <dgm:spPr/>
      <dgm:t>
        <a:bodyPr/>
        <a:lstStyle/>
        <a:p>
          <a:r>
            <a:rPr lang="cs-CZ" sz="2000" dirty="0" smtClean="0"/>
            <a:t>7. Snímek</a:t>
          </a:r>
          <a:endParaRPr lang="cs-CZ" sz="1600" dirty="0"/>
        </a:p>
      </dgm:t>
    </dgm:pt>
    <dgm:pt modelId="{16BAAC97-337E-49C1-B8BC-AC91579D013B}" type="parTrans" cxnId="{4A6A16A5-EEFB-41A9-B410-77549608D8EB}">
      <dgm:prSet/>
      <dgm:spPr/>
    </dgm:pt>
    <dgm:pt modelId="{A9CBEE2E-DA3A-4250-8E56-847F4758472E}" type="sibTrans" cxnId="{4A6A16A5-EEFB-41A9-B410-77549608D8EB}">
      <dgm:prSet/>
      <dgm:spPr/>
    </dgm:pt>
    <dgm:pt modelId="{B45E5CE8-9695-4F55-AB50-AEE88E46BB0C}">
      <dgm:prSet phldrT="[Text]" custT="1"/>
      <dgm:spPr/>
      <dgm:t>
        <a:bodyPr/>
        <a:lstStyle/>
        <a:p>
          <a:r>
            <a:rPr lang="cs-CZ" sz="1600" dirty="0" smtClean="0"/>
            <a:t>Děti škrtnou slova která nejsou zájmena</a:t>
          </a:r>
          <a:endParaRPr lang="cs-CZ" sz="1600" dirty="0"/>
        </a:p>
      </dgm:t>
    </dgm:pt>
    <dgm:pt modelId="{49FCD130-C842-4AF4-83C4-4FFD2EA9CEFD}" type="parTrans" cxnId="{CF4CAD34-1EBB-4D79-AF65-9885465BE02C}">
      <dgm:prSet/>
      <dgm:spPr/>
    </dgm:pt>
    <dgm:pt modelId="{F155F593-D77C-47A8-8F44-34CF067BF9C8}" type="sibTrans" cxnId="{CF4CAD34-1EBB-4D79-AF65-9885465BE02C}">
      <dgm:prSet/>
      <dgm:spPr/>
    </dgm:pt>
    <dgm:pt modelId="{B7F3B599-AA13-496A-938C-B18AA1CB22D1}">
      <dgm:prSet phldrT="[Text]" custT="1"/>
      <dgm:spPr/>
      <dgm:t>
        <a:bodyPr/>
        <a:lstStyle/>
        <a:p>
          <a:r>
            <a:rPr lang="cs-CZ" sz="1600" dirty="0" smtClean="0"/>
            <a:t>Kontrolu provede učitel na IT</a:t>
          </a:r>
          <a:endParaRPr lang="cs-CZ" sz="1600" dirty="0"/>
        </a:p>
      </dgm:t>
    </dgm:pt>
    <dgm:pt modelId="{3D69F15A-7054-4328-822D-A8984BFF9F0C}" type="parTrans" cxnId="{43068FFC-3719-4EBD-ADA6-22217BB3190C}">
      <dgm:prSet/>
      <dgm:spPr/>
    </dgm:pt>
    <dgm:pt modelId="{723E0DDA-0542-4FA7-A055-FD3B0AB52350}" type="sibTrans" cxnId="{43068FFC-3719-4EBD-ADA6-22217BB3190C}">
      <dgm:prSet/>
      <dgm:spPr/>
    </dgm:pt>
    <dgm:pt modelId="{B9EC823D-2FEB-45C0-B0BF-D8255F996838}" type="pres">
      <dgm:prSet presAssocID="{7F0D23C6-C840-4365-BEF3-105FF03BB16F}" presName="Name0" presStyleCnt="0">
        <dgm:presLayoutVars>
          <dgm:dir/>
          <dgm:animLvl val="lvl"/>
          <dgm:resizeHandles val="exact"/>
        </dgm:presLayoutVars>
      </dgm:prSet>
      <dgm:spPr/>
      <dgm:t>
        <a:bodyPr/>
        <a:lstStyle/>
        <a:p>
          <a:endParaRPr lang="cs-CZ"/>
        </a:p>
      </dgm:t>
    </dgm:pt>
    <dgm:pt modelId="{88180C63-8A8E-42AA-9FDF-1F6BCADD7738}" type="pres">
      <dgm:prSet presAssocID="{24FC5F12-6B1D-4F88-9EAF-522421C21CCD}" presName="linNode" presStyleCnt="0"/>
      <dgm:spPr/>
    </dgm:pt>
    <dgm:pt modelId="{1B6E3C2F-D5AE-4521-B048-8539BB93A552}" type="pres">
      <dgm:prSet presAssocID="{24FC5F12-6B1D-4F88-9EAF-522421C21CCD}" presName="parentText" presStyleLbl="node1" presStyleIdx="0" presStyleCnt="7">
        <dgm:presLayoutVars>
          <dgm:chMax val="1"/>
          <dgm:bulletEnabled val="1"/>
        </dgm:presLayoutVars>
      </dgm:prSet>
      <dgm:spPr/>
      <dgm:t>
        <a:bodyPr/>
        <a:lstStyle/>
        <a:p>
          <a:endParaRPr lang="cs-CZ"/>
        </a:p>
      </dgm:t>
    </dgm:pt>
    <dgm:pt modelId="{030052AB-558B-46C5-93D1-B9A616E87FFF}" type="pres">
      <dgm:prSet presAssocID="{24FC5F12-6B1D-4F88-9EAF-522421C21CCD}" presName="descendantText" presStyleLbl="alignAccFollowNode1" presStyleIdx="0" presStyleCnt="7">
        <dgm:presLayoutVars>
          <dgm:bulletEnabled val="1"/>
        </dgm:presLayoutVars>
      </dgm:prSet>
      <dgm:spPr/>
      <dgm:t>
        <a:bodyPr/>
        <a:lstStyle/>
        <a:p>
          <a:endParaRPr lang="cs-CZ"/>
        </a:p>
      </dgm:t>
    </dgm:pt>
    <dgm:pt modelId="{5AF1EB20-D562-4839-8B98-6A0E2EC166AD}" type="pres">
      <dgm:prSet presAssocID="{5944877B-A273-443C-B6E6-8D85E32B2A10}" presName="sp" presStyleCnt="0"/>
      <dgm:spPr/>
    </dgm:pt>
    <dgm:pt modelId="{C84BAE01-B193-4FA8-9325-B7CE62F25608}" type="pres">
      <dgm:prSet presAssocID="{71E8E6D4-2C44-44AE-B081-89AC4F60141A}" presName="linNode" presStyleCnt="0"/>
      <dgm:spPr/>
    </dgm:pt>
    <dgm:pt modelId="{9799886E-232E-4DDF-A5F3-03BA93610A3F}" type="pres">
      <dgm:prSet presAssocID="{71E8E6D4-2C44-44AE-B081-89AC4F60141A}" presName="parentText" presStyleLbl="node1" presStyleIdx="1" presStyleCnt="7">
        <dgm:presLayoutVars>
          <dgm:chMax val="1"/>
          <dgm:bulletEnabled val="1"/>
        </dgm:presLayoutVars>
      </dgm:prSet>
      <dgm:spPr/>
      <dgm:t>
        <a:bodyPr/>
        <a:lstStyle/>
        <a:p>
          <a:endParaRPr lang="cs-CZ"/>
        </a:p>
      </dgm:t>
    </dgm:pt>
    <dgm:pt modelId="{DF50EA0F-22C8-4C77-AA4E-C4F50DB6E223}" type="pres">
      <dgm:prSet presAssocID="{71E8E6D4-2C44-44AE-B081-89AC4F60141A}" presName="descendantText" presStyleLbl="alignAccFollowNode1" presStyleIdx="1" presStyleCnt="7">
        <dgm:presLayoutVars>
          <dgm:bulletEnabled val="1"/>
        </dgm:presLayoutVars>
      </dgm:prSet>
      <dgm:spPr/>
      <dgm:t>
        <a:bodyPr/>
        <a:lstStyle/>
        <a:p>
          <a:endParaRPr lang="cs-CZ"/>
        </a:p>
      </dgm:t>
    </dgm:pt>
    <dgm:pt modelId="{6187468B-556C-4334-A7B2-2BEA9A8245CC}" type="pres">
      <dgm:prSet presAssocID="{1767FBF1-4639-4A92-A0C4-4413545E6A63}" presName="sp" presStyleCnt="0"/>
      <dgm:spPr/>
    </dgm:pt>
    <dgm:pt modelId="{80A4D56E-D8FF-46A1-BB0F-C04D7FD71983}" type="pres">
      <dgm:prSet presAssocID="{D3B96177-B21E-4771-B1A0-04545D2B974D}" presName="linNode" presStyleCnt="0"/>
      <dgm:spPr/>
    </dgm:pt>
    <dgm:pt modelId="{66161CDF-6ACB-42AB-8317-0CBA9AD38EF5}" type="pres">
      <dgm:prSet presAssocID="{D3B96177-B21E-4771-B1A0-04545D2B974D}" presName="parentText" presStyleLbl="node1" presStyleIdx="2" presStyleCnt="7">
        <dgm:presLayoutVars>
          <dgm:chMax val="1"/>
          <dgm:bulletEnabled val="1"/>
        </dgm:presLayoutVars>
      </dgm:prSet>
      <dgm:spPr/>
      <dgm:t>
        <a:bodyPr/>
        <a:lstStyle/>
        <a:p>
          <a:endParaRPr lang="cs-CZ"/>
        </a:p>
      </dgm:t>
    </dgm:pt>
    <dgm:pt modelId="{5F89D5BC-400D-4BFE-84C9-85CE82A0A51F}" type="pres">
      <dgm:prSet presAssocID="{D3B96177-B21E-4771-B1A0-04545D2B974D}" presName="descendantText" presStyleLbl="alignAccFollowNode1" presStyleIdx="2" presStyleCnt="7">
        <dgm:presLayoutVars>
          <dgm:bulletEnabled val="1"/>
        </dgm:presLayoutVars>
      </dgm:prSet>
      <dgm:spPr/>
      <dgm:t>
        <a:bodyPr/>
        <a:lstStyle/>
        <a:p>
          <a:endParaRPr lang="cs-CZ"/>
        </a:p>
      </dgm:t>
    </dgm:pt>
    <dgm:pt modelId="{CE045F37-CA80-4900-A4A3-986CEF5B9EDE}" type="pres">
      <dgm:prSet presAssocID="{9AC30F72-1FB1-4BF6-AACA-C003AFD9E4E0}" presName="sp" presStyleCnt="0"/>
      <dgm:spPr/>
    </dgm:pt>
    <dgm:pt modelId="{DAC4E12B-7462-46A7-B9F1-B4329BE7D2BE}" type="pres">
      <dgm:prSet presAssocID="{65AAB26D-220B-4EA6-A65A-C24B8B2B578F}" presName="linNode" presStyleCnt="0"/>
      <dgm:spPr/>
    </dgm:pt>
    <dgm:pt modelId="{0A5193B3-5D67-48FA-A4CA-AF477DF017CA}" type="pres">
      <dgm:prSet presAssocID="{65AAB26D-220B-4EA6-A65A-C24B8B2B578F}" presName="parentText" presStyleLbl="node1" presStyleIdx="3" presStyleCnt="7">
        <dgm:presLayoutVars>
          <dgm:chMax val="1"/>
          <dgm:bulletEnabled val="1"/>
        </dgm:presLayoutVars>
      </dgm:prSet>
      <dgm:spPr/>
      <dgm:t>
        <a:bodyPr/>
        <a:lstStyle/>
        <a:p>
          <a:endParaRPr lang="cs-CZ"/>
        </a:p>
      </dgm:t>
    </dgm:pt>
    <dgm:pt modelId="{945FE346-6470-4CC8-81A9-242A030F7DC4}" type="pres">
      <dgm:prSet presAssocID="{65AAB26D-220B-4EA6-A65A-C24B8B2B578F}" presName="descendantText" presStyleLbl="alignAccFollowNode1" presStyleIdx="3" presStyleCnt="7">
        <dgm:presLayoutVars>
          <dgm:bulletEnabled val="1"/>
        </dgm:presLayoutVars>
      </dgm:prSet>
      <dgm:spPr/>
      <dgm:t>
        <a:bodyPr/>
        <a:lstStyle/>
        <a:p>
          <a:endParaRPr lang="cs-CZ"/>
        </a:p>
      </dgm:t>
    </dgm:pt>
    <dgm:pt modelId="{CC332C33-7622-49B8-B9A3-D1E7BDD687BB}" type="pres">
      <dgm:prSet presAssocID="{6BA20339-8E53-4EE2-B645-CBBBC6264C6F}" presName="sp" presStyleCnt="0"/>
      <dgm:spPr/>
    </dgm:pt>
    <dgm:pt modelId="{E8BD58E5-CDDA-4BE7-B5B3-EBB95D165574}" type="pres">
      <dgm:prSet presAssocID="{E0FA8104-B79F-4EF3-A365-7B46563BFD35}" presName="linNode" presStyleCnt="0"/>
      <dgm:spPr/>
    </dgm:pt>
    <dgm:pt modelId="{618F294A-D995-46F4-A815-44972400A314}" type="pres">
      <dgm:prSet presAssocID="{E0FA8104-B79F-4EF3-A365-7B46563BFD35}" presName="parentText" presStyleLbl="node1" presStyleIdx="4" presStyleCnt="7">
        <dgm:presLayoutVars>
          <dgm:chMax val="1"/>
          <dgm:bulletEnabled val="1"/>
        </dgm:presLayoutVars>
      </dgm:prSet>
      <dgm:spPr/>
      <dgm:t>
        <a:bodyPr/>
        <a:lstStyle/>
        <a:p>
          <a:endParaRPr lang="cs-CZ"/>
        </a:p>
      </dgm:t>
    </dgm:pt>
    <dgm:pt modelId="{F08589F0-115A-4ED9-BCE8-7354DFC5D475}" type="pres">
      <dgm:prSet presAssocID="{E0FA8104-B79F-4EF3-A365-7B46563BFD35}" presName="descendantText" presStyleLbl="alignAccFollowNode1" presStyleIdx="4" presStyleCnt="7">
        <dgm:presLayoutVars>
          <dgm:bulletEnabled val="1"/>
        </dgm:presLayoutVars>
      </dgm:prSet>
      <dgm:spPr/>
      <dgm:t>
        <a:bodyPr/>
        <a:lstStyle/>
        <a:p>
          <a:endParaRPr lang="cs-CZ"/>
        </a:p>
      </dgm:t>
    </dgm:pt>
    <dgm:pt modelId="{7F278554-948E-467E-86E5-ED652BC7E215}" type="pres">
      <dgm:prSet presAssocID="{F891AEFB-5E78-40DD-A135-33CB6343E64D}" presName="sp" presStyleCnt="0"/>
      <dgm:spPr/>
    </dgm:pt>
    <dgm:pt modelId="{C932C9A0-0AA7-461C-9D6F-B635315E8A86}" type="pres">
      <dgm:prSet presAssocID="{0BE7FFDC-F41E-415E-BB9D-D19862056401}" presName="linNode" presStyleCnt="0"/>
      <dgm:spPr/>
    </dgm:pt>
    <dgm:pt modelId="{F4F7FCF2-CBFF-4FE9-94BB-8D5B26A11400}" type="pres">
      <dgm:prSet presAssocID="{0BE7FFDC-F41E-415E-BB9D-D19862056401}" presName="parentText" presStyleLbl="node1" presStyleIdx="5" presStyleCnt="7">
        <dgm:presLayoutVars>
          <dgm:chMax val="1"/>
          <dgm:bulletEnabled val="1"/>
        </dgm:presLayoutVars>
      </dgm:prSet>
      <dgm:spPr/>
      <dgm:t>
        <a:bodyPr/>
        <a:lstStyle/>
        <a:p>
          <a:endParaRPr lang="cs-CZ"/>
        </a:p>
      </dgm:t>
    </dgm:pt>
    <dgm:pt modelId="{E0363079-E888-4023-A93B-CC1EC7E8C978}" type="pres">
      <dgm:prSet presAssocID="{0BE7FFDC-F41E-415E-BB9D-D19862056401}" presName="descendantText" presStyleLbl="alignAccFollowNode1" presStyleIdx="5" presStyleCnt="7">
        <dgm:presLayoutVars>
          <dgm:bulletEnabled val="1"/>
        </dgm:presLayoutVars>
      </dgm:prSet>
      <dgm:spPr/>
      <dgm:t>
        <a:bodyPr/>
        <a:lstStyle/>
        <a:p>
          <a:endParaRPr lang="cs-CZ"/>
        </a:p>
      </dgm:t>
    </dgm:pt>
    <dgm:pt modelId="{5A5C1C35-94CB-488A-A2E0-A10BFB6147F8}" type="pres">
      <dgm:prSet presAssocID="{57D8E268-06E3-4AEA-9280-F3B92ED2D435}" presName="sp" presStyleCnt="0"/>
      <dgm:spPr/>
    </dgm:pt>
    <dgm:pt modelId="{5D463BF8-F7D2-48F7-8C47-92BC52B215D7}" type="pres">
      <dgm:prSet presAssocID="{C2F18E16-BF7E-4B91-8553-CBA919649C6D}" presName="linNode" presStyleCnt="0"/>
      <dgm:spPr/>
    </dgm:pt>
    <dgm:pt modelId="{D6BA6B6D-2721-497B-9E49-6F40FD845F3B}" type="pres">
      <dgm:prSet presAssocID="{C2F18E16-BF7E-4B91-8553-CBA919649C6D}" presName="parentText" presStyleLbl="node1" presStyleIdx="6" presStyleCnt="7">
        <dgm:presLayoutVars>
          <dgm:chMax val="1"/>
          <dgm:bulletEnabled val="1"/>
        </dgm:presLayoutVars>
      </dgm:prSet>
      <dgm:spPr/>
      <dgm:t>
        <a:bodyPr/>
        <a:lstStyle/>
        <a:p>
          <a:endParaRPr lang="cs-CZ"/>
        </a:p>
      </dgm:t>
    </dgm:pt>
    <dgm:pt modelId="{6A4E666E-9E27-4D05-98E9-9C197115ABFE}" type="pres">
      <dgm:prSet presAssocID="{C2F18E16-BF7E-4B91-8553-CBA919649C6D}" presName="descendantText" presStyleLbl="alignAccFollowNode1" presStyleIdx="6" presStyleCnt="7">
        <dgm:presLayoutVars>
          <dgm:bulletEnabled val="1"/>
        </dgm:presLayoutVars>
      </dgm:prSet>
      <dgm:spPr/>
      <dgm:t>
        <a:bodyPr/>
        <a:lstStyle/>
        <a:p>
          <a:endParaRPr lang="cs-CZ"/>
        </a:p>
      </dgm:t>
    </dgm:pt>
  </dgm:ptLst>
  <dgm:cxnLst>
    <dgm:cxn modelId="{C5CA96DD-BCCD-4D3A-9756-AB219A973EC9}" srcId="{0BE7FFDC-F41E-415E-BB9D-D19862056401}" destId="{43F7A4D5-8173-4CCC-BDE3-4E318A96CFA3}" srcOrd="0" destOrd="0" parTransId="{9AF65A7A-C18A-4EBD-BF1C-12239A21B6C4}" sibTransId="{B6A643A0-84A5-4F2E-A3D6-AF22D798E80D}"/>
    <dgm:cxn modelId="{4E69A6A9-0468-41F6-A752-238D17FBB2F1}" type="presOf" srcId="{F9F7E073-28B2-4A01-84C5-003CB0CB1F1B}" destId="{945FE346-6470-4CC8-81A9-242A030F7DC4}" srcOrd="0" destOrd="0" presId="urn:microsoft.com/office/officeart/2005/8/layout/vList5"/>
    <dgm:cxn modelId="{903EBC07-6D46-48C7-8752-455DAE881F48}" srcId="{7F0D23C6-C840-4365-BEF3-105FF03BB16F}" destId="{E0FA8104-B79F-4EF3-A365-7B46563BFD35}" srcOrd="4" destOrd="0" parTransId="{667950E1-F19B-4C68-ADFF-0263784FE70C}" sibTransId="{F891AEFB-5E78-40DD-A135-33CB6343E64D}"/>
    <dgm:cxn modelId="{187506B4-84B4-4158-A0AE-3A5968ADEC7A}" type="presOf" srcId="{9EA4E929-96CB-4B23-8150-322AAE00F05C}" destId="{F08589F0-115A-4ED9-BCE8-7354DFC5D475}" srcOrd="0" destOrd="1" presId="urn:microsoft.com/office/officeart/2005/8/layout/vList5"/>
    <dgm:cxn modelId="{43068FFC-3719-4EBD-ADA6-22217BB3190C}" srcId="{C2F18E16-BF7E-4B91-8553-CBA919649C6D}" destId="{B7F3B599-AA13-496A-938C-B18AA1CB22D1}" srcOrd="1" destOrd="0" parTransId="{3D69F15A-7054-4328-822D-A8984BFF9F0C}" sibTransId="{723E0DDA-0542-4FA7-A055-FD3B0AB52350}"/>
    <dgm:cxn modelId="{41C5FFF6-077A-4B50-8A6B-060F4B59E160}" srcId="{7F0D23C6-C840-4365-BEF3-105FF03BB16F}" destId="{65AAB26D-220B-4EA6-A65A-C24B8B2B578F}" srcOrd="3" destOrd="0" parTransId="{DBD275CA-5D1C-4B4F-AEAF-407E82AAD3D8}" sibTransId="{6BA20339-8E53-4EE2-B645-CBBBC6264C6F}"/>
    <dgm:cxn modelId="{29BF0A10-67D0-49FD-9B2E-8D0001EB02C6}" srcId="{71E8E6D4-2C44-44AE-B081-89AC4F60141A}" destId="{FA8F90A2-2322-4A4B-B384-509F0F17FFA8}" srcOrd="0" destOrd="0" parTransId="{FDFD2754-C997-4D20-96E3-264C0475062C}" sibTransId="{AA5D7F5D-5B7A-4907-A873-041CD566A3F2}"/>
    <dgm:cxn modelId="{5BAFC78D-6C76-4BBC-9EBF-041453361A85}" type="presOf" srcId="{71E8E6D4-2C44-44AE-B081-89AC4F60141A}" destId="{9799886E-232E-4DDF-A5F3-03BA93610A3F}" srcOrd="0" destOrd="0" presId="urn:microsoft.com/office/officeart/2005/8/layout/vList5"/>
    <dgm:cxn modelId="{CF569FD3-7109-4F02-B90A-6D18F3B75AA9}" type="presOf" srcId="{7F0D23C6-C840-4365-BEF3-105FF03BB16F}" destId="{B9EC823D-2FEB-45C0-B0BF-D8255F996838}" srcOrd="0" destOrd="0" presId="urn:microsoft.com/office/officeart/2005/8/layout/vList5"/>
    <dgm:cxn modelId="{6D553430-30B6-4543-BBCA-8ECB8842E13B}" srcId="{E0FA8104-B79F-4EF3-A365-7B46563BFD35}" destId="{58274183-32C2-407F-8A01-D6CB9E9217FE}" srcOrd="0" destOrd="0" parTransId="{A544D160-070D-4F12-B8B4-BEF6E35F96D0}" sibTransId="{C757A897-ABB8-4610-A06A-E3C992271782}"/>
    <dgm:cxn modelId="{E7C18D19-9D45-476B-9B67-61229B8608DC}" srcId="{65AAB26D-220B-4EA6-A65A-C24B8B2B578F}" destId="{F9F7E073-28B2-4A01-84C5-003CB0CB1F1B}" srcOrd="0" destOrd="0" parTransId="{18E701D6-FE65-4E93-899F-5A9B9FF78790}" sibTransId="{61A21626-1770-4B50-A87E-3D5C455642FF}"/>
    <dgm:cxn modelId="{A9D45E8F-97DC-41BD-B9E8-A1294468B2B8}" type="presOf" srcId="{B45E5CE8-9695-4F55-AB50-AEE88E46BB0C}" destId="{6A4E666E-9E27-4D05-98E9-9C197115ABFE}" srcOrd="0" destOrd="0" presId="urn:microsoft.com/office/officeart/2005/8/layout/vList5"/>
    <dgm:cxn modelId="{E811708A-3D46-4BD0-A3B0-816F752E85F1}" srcId="{7F0D23C6-C840-4365-BEF3-105FF03BB16F}" destId="{71E8E6D4-2C44-44AE-B081-89AC4F60141A}" srcOrd="1" destOrd="0" parTransId="{4C7A9779-6DB3-48E9-8145-A15930E641DE}" sibTransId="{1767FBF1-4639-4A92-A0C4-4413545E6A63}"/>
    <dgm:cxn modelId="{5E09BB90-EF34-4D8B-BF48-E6BA57077B82}" srcId="{D3B96177-B21E-4771-B1A0-04545D2B974D}" destId="{7F2DCC06-CEB4-4311-B540-492A348525F7}" srcOrd="0" destOrd="0" parTransId="{17BB5451-7339-4DF2-A40C-C8CFF132AC3E}" sibTransId="{2E633869-AE0C-4C77-87DB-5EE1C00BB376}"/>
    <dgm:cxn modelId="{FFCCB360-C943-4B39-A8A7-C30996684EF4}" srcId="{7F0D23C6-C840-4365-BEF3-105FF03BB16F}" destId="{0BE7FFDC-F41E-415E-BB9D-D19862056401}" srcOrd="5" destOrd="0" parTransId="{BC2B53A4-53F1-45F1-A93F-F19F0236F8B3}" sibTransId="{57D8E268-06E3-4AEA-9280-F3B92ED2D435}"/>
    <dgm:cxn modelId="{9AE3C2CF-001C-4AA1-BADD-4625B9F42519}" type="presOf" srcId="{8D189436-4668-4865-942A-F53F8993D9B3}" destId="{030052AB-558B-46C5-93D1-B9A616E87FFF}" srcOrd="0" destOrd="0" presId="urn:microsoft.com/office/officeart/2005/8/layout/vList5"/>
    <dgm:cxn modelId="{64E8B2A4-9DAB-4268-96C4-98C7AD784BD7}" type="presOf" srcId="{58274183-32C2-407F-8A01-D6CB9E9217FE}" destId="{F08589F0-115A-4ED9-BCE8-7354DFC5D475}" srcOrd="0" destOrd="0" presId="urn:microsoft.com/office/officeart/2005/8/layout/vList5"/>
    <dgm:cxn modelId="{7CB6C0C2-2352-469A-99AB-AE6195AC0FA1}" type="presOf" srcId="{D3B96177-B21E-4771-B1A0-04545D2B974D}" destId="{66161CDF-6ACB-42AB-8317-0CBA9AD38EF5}" srcOrd="0" destOrd="0" presId="urn:microsoft.com/office/officeart/2005/8/layout/vList5"/>
    <dgm:cxn modelId="{16C317D0-5D97-421D-BC6E-C8644B605940}" type="presOf" srcId="{E0FA8104-B79F-4EF3-A365-7B46563BFD35}" destId="{618F294A-D995-46F4-A815-44972400A314}" srcOrd="0" destOrd="0" presId="urn:microsoft.com/office/officeart/2005/8/layout/vList5"/>
    <dgm:cxn modelId="{CF0FA991-99CA-4D20-88E2-67FC0D281969}" type="presOf" srcId="{65AAB26D-220B-4EA6-A65A-C24B8B2B578F}" destId="{0A5193B3-5D67-48FA-A4CA-AF477DF017CA}" srcOrd="0" destOrd="0" presId="urn:microsoft.com/office/officeart/2005/8/layout/vList5"/>
    <dgm:cxn modelId="{8B1A24C9-AB1A-42B2-BF76-694562A62BF3}" srcId="{65AAB26D-220B-4EA6-A65A-C24B8B2B578F}" destId="{0326B977-4DC1-46B3-9BF1-D0884E17FFC5}" srcOrd="1" destOrd="0" parTransId="{19B534ED-0C73-4457-A62E-2DA8A13A36FD}" sibTransId="{5C4AA0F4-7543-4ABB-AAF2-C827A0D062FF}"/>
    <dgm:cxn modelId="{1587833F-2001-47A2-83C4-66EA1ECD4E2E}" type="presOf" srcId="{7F2DCC06-CEB4-4311-B540-492A348525F7}" destId="{5F89D5BC-400D-4BFE-84C9-85CE82A0A51F}" srcOrd="0" destOrd="0" presId="urn:microsoft.com/office/officeart/2005/8/layout/vList5"/>
    <dgm:cxn modelId="{D6EDE1BF-6962-46CF-A157-93911FADA9E8}" srcId="{24FC5F12-6B1D-4F88-9EAF-522421C21CCD}" destId="{8D189436-4668-4865-942A-F53F8993D9B3}" srcOrd="0" destOrd="0" parTransId="{458B7E2D-35C8-4362-9691-EE141F21BE66}" sibTransId="{C9103AE4-A30F-44C1-A1F3-184662614806}"/>
    <dgm:cxn modelId="{4A6A16A5-EEFB-41A9-B410-77549608D8EB}" srcId="{7F0D23C6-C840-4365-BEF3-105FF03BB16F}" destId="{C2F18E16-BF7E-4B91-8553-CBA919649C6D}" srcOrd="6" destOrd="0" parTransId="{16BAAC97-337E-49C1-B8BC-AC91579D013B}" sibTransId="{A9CBEE2E-DA3A-4250-8E56-847F4758472E}"/>
    <dgm:cxn modelId="{AB9A0DAE-B0BE-4A7B-8461-69211EA09E11}" srcId="{0BE7FFDC-F41E-415E-BB9D-D19862056401}" destId="{3AD0D497-ED86-4931-8C9E-76672E163132}" srcOrd="1" destOrd="0" parTransId="{245B9F78-DAB1-4D4E-9338-F7D1FC5E6335}" sibTransId="{4D19F595-449F-492C-B4FE-0145FE633FBB}"/>
    <dgm:cxn modelId="{AF41AB32-8E51-4D79-BF1E-B80666476002}" type="presOf" srcId="{43F7A4D5-8173-4CCC-BDE3-4E318A96CFA3}" destId="{E0363079-E888-4023-A93B-CC1EC7E8C978}" srcOrd="0" destOrd="0" presId="urn:microsoft.com/office/officeart/2005/8/layout/vList5"/>
    <dgm:cxn modelId="{1EB3F602-4295-465D-9391-E44F993A4C3B}" srcId="{7F0D23C6-C840-4365-BEF3-105FF03BB16F}" destId="{D3B96177-B21E-4771-B1A0-04545D2B974D}" srcOrd="2" destOrd="0" parTransId="{FA9ADD84-3FF2-4532-8319-8720CB394563}" sibTransId="{9AC30F72-1FB1-4BF6-AACA-C003AFD9E4E0}"/>
    <dgm:cxn modelId="{7E501302-FEF5-4FA3-B561-FE6BBBCBDE34}" srcId="{7F0D23C6-C840-4365-BEF3-105FF03BB16F}" destId="{24FC5F12-6B1D-4F88-9EAF-522421C21CCD}" srcOrd="0" destOrd="0" parTransId="{ADC0B3A7-1309-46C7-BA13-3A6309EAF3B2}" sibTransId="{5944877B-A273-443C-B6E6-8D85E32B2A10}"/>
    <dgm:cxn modelId="{78F06693-E427-44A8-AF9D-C858AAFB4001}" type="presOf" srcId="{24FC5F12-6B1D-4F88-9EAF-522421C21CCD}" destId="{1B6E3C2F-D5AE-4521-B048-8539BB93A552}" srcOrd="0" destOrd="0" presId="urn:microsoft.com/office/officeart/2005/8/layout/vList5"/>
    <dgm:cxn modelId="{05D5C463-8B0D-4E8F-BDD0-F55D41E75A70}" srcId="{E0FA8104-B79F-4EF3-A365-7B46563BFD35}" destId="{9EA4E929-96CB-4B23-8150-322AAE00F05C}" srcOrd="1" destOrd="0" parTransId="{67059DF5-B522-4416-ABA5-EFA72C80D05C}" sibTransId="{7D69C4F9-8772-4ED5-B535-EBCD969D5034}"/>
    <dgm:cxn modelId="{5F67FB33-A21D-468A-B353-CBDAF82314EC}" type="presOf" srcId="{0326B977-4DC1-46B3-9BF1-D0884E17FFC5}" destId="{945FE346-6470-4CC8-81A9-242A030F7DC4}" srcOrd="0" destOrd="1" presId="urn:microsoft.com/office/officeart/2005/8/layout/vList5"/>
    <dgm:cxn modelId="{6C473F20-22A7-4582-AAEE-7B7886495265}" type="presOf" srcId="{3AD0D497-ED86-4931-8C9E-76672E163132}" destId="{E0363079-E888-4023-A93B-CC1EC7E8C978}" srcOrd="0" destOrd="1" presId="urn:microsoft.com/office/officeart/2005/8/layout/vList5"/>
    <dgm:cxn modelId="{84445C20-A6E9-4EF5-84EF-D3BB40E4C018}" type="presOf" srcId="{5EA44E7F-1B45-4552-877F-E38270879977}" destId="{5F89D5BC-400D-4BFE-84C9-85CE82A0A51F}" srcOrd="0" destOrd="1" presId="urn:microsoft.com/office/officeart/2005/8/layout/vList5"/>
    <dgm:cxn modelId="{21F5059B-6CBA-41C8-9DD8-A03F9A05C85B}" srcId="{D3B96177-B21E-4771-B1A0-04545D2B974D}" destId="{5EA44E7F-1B45-4552-877F-E38270879977}" srcOrd="1" destOrd="0" parTransId="{B9F9E462-369F-4813-BDCB-E30B4027F6E8}" sibTransId="{CEB8B159-D834-4DF0-AC76-1D17A28FAAF8}"/>
    <dgm:cxn modelId="{CF4CAD34-1EBB-4D79-AF65-9885465BE02C}" srcId="{C2F18E16-BF7E-4B91-8553-CBA919649C6D}" destId="{B45E5CE8-9695-4F55-AB50-AEE88E46BB0C}" srcOrd="0" destOrd="0" parTransId="{49FCD130-C842-4AF4-83C4-4FFD2EA9CEFD}" sibTransId="{F155F593-D77C-47A8-8F44-34CF067BF9C8}"/>
    <dgm:cxn modelId="{57419B51-EBF2-436A-9D1C-B70577EF1FCF}" type="presOf" srcId="{FA8F90A2-2322-4A4B-B384-509F0F17FFA8}" destId="{DF50EA0F-22C8-4C77-AA4E-C4F50DB6E223}" srcOrd="0" destOrd="0" presId="urn:microsoft.com/office/officeart/2005/8/layout/vList5"/>
    <dgm:cxn modelId="{8F1E8962-BC66-49FD-B86D-A2E9B10C4F8B}" type="presOf" srcId="{B7F3B599-AA13-496A-938C-B18AA1CB22D1}" destId="{6A4E666E-9E27-4D05-98E9-9C197115ABFE}" srcOrd="0" destOrd="1" presId="urn:microsoft.com/office/officeart/2005/8/layout/vList5"/>
    <dgm:cxn modelId="{0126523D-DC4B-478D-BF97-E6AA763C0E29}" type="presOf" srcId="{0BE7FFDC-F41E-415E-BB9D-D19862056401}" destId="{F4F7FCF2-CBFF-4FE9-94BB-8D5B26A11400}" srcOrd="0" destOrd="0" presId="urn:microsoft.com/office/officeart/2005/8/layout/vList5"/>
    <dgm:cxn modelId="{3086B492-F187-498B-8172-0FB0C11D461D}" type="presOf" srcId="{C2F18E16-BF7E-4B91-8553-CBA919649C6D}" destId="{D6BA6B6D-2721-497B-9E49-6F40FD845F3B}" srcOrd="0" destOrd="0" presId="urn:microsoft.com/office/officeart/2005/8/layout/vList5"/>
    <dgm:cxn modelId="{6380B618-B588-41EE-ADB5-6A08778C4541}" type="presParOf" srcId="{B9EC823D-2FEB-45C0-B0BF-D8255F996838}" destId="{88180C63-8A8E-42AA-9FDF-1F6BCADD7738}" srcOrd="0" destOrd="0" presId="urn:microsoft.com/office/officeart/2005/8/layout/vList5"/>
    <dgm:cxn modelId="{4DE189B0-6BB3-49FE-AF0A-29052103BA55}" type="presParOf" srcId="{88180C63-8A8E-42AA-9FDF-1F6BCADD7738}" destId="{1B6E3C2F-D5AE-4521-B048-8539BB93A552}" srcOrd="0" destOrd="0" presId="urn:microsoft.com/office/officeart/2005/8/layout/vList5"/>
    <dgm:cxn modelId="{DFDB5639-0A76-441F-B2D8-2FA94973D043}" type="presParOf" srcId="{88180C63-8A8E-42AA-9FDF-1F6BCADD7738}" destId="{030052AB-558B-46C5-93D1-B9A616E87FFF}" srcOrd="1" destOrd="0" presId="urn:microsoft.com/office/officeart/2005/8/layout/vList5"/>
    <dgm:cxn modelId="{1C46F089-6759-4553-B8AB-E7D74883763F}" type="presParOf" srcId="{B9EC823D-2FEB-45C0-B0BF-D8255F996838}" destId="{5AF1EB20-D562-4839-8B98-6A0E2EC166AD}" srcOrd="1" destOrd="0" presId="urn:microsoft.com/office/officeart/2005/8/layout/vList5"/>
    <dgm:cxn modelId="{79598544-1A5B-4603-B90E-FD6EFB8FBF02}" type="presParOf" srcId="{B9EC823D-2FEB-45C0-B0BF-D8255F996838}" destId="{C84BAE01-B193-4FA8-9325-B7CE62F25608}" srcOrd="2" destOrd="0" presId="urn:microsoft.com/office/officeart/2005/8/layout/vList5"/>
    <dgm:cxn modelId="{931CDBA0-EB62-40FF-8C80-B4681C50EBA4}" type="presParOf" srcId="{C84BAE01-B193-4FA8-9325-B7CE62F25608}" destId="{9799886E-232E-4DDF-A5F3-03BA93610A3F}" srcOrd="0" destOrd="0" presId="urn:microsoft.com/office/officeart/2005/8/layout/vList5"/>
    <dgm:cxn modelId="{AB698926-04EC-4335-A847-4E8B3908FC59}" type="presParOf" srcId="{C84BAE01-B193-4FA8-9325-B7CE62F25608}" destId="{DF50EA0F-22C8-4C77-AA4E-C4F50DB6E223}" srcOrd="1" destOrd="0" presId="urn:microsoft.com/office/officeart/2005/8/layout/vList5"/>
    <dgm:cxn modelId="{5CEA351E-02AE-4099-B995-273EB5C79901}" type="presParOf" srcId="{B9EC823D-2FEB-45C0-B0BF-D8255F996838}" destId="{6187468B-556C-4334-A7B2-2BEA9A8245CC}" srcOrd="3" destOrd="0" presId="urn:microsoft.com/office/officeart/2005/8/layout/vList5"/>
    <dgm:cxn modelId="{627FD76C-D26A-4B29-9CB9-115F7898C284}" type="presParOf" srcId="{B9EC823D-2FEB-45C0-B0BF-D8255F996838}" destId="{80A4D56E-D8FF-46A1-BB0F-C04D7FD71983}" srcOrd="4" destOrd="0" presId="urn:microsoft.com/office/officeart/2005/8/layout/vList5"/>
    <dgm:cxn modelId="{22580E94-9E4F-4B8D-BB35-5C528124D9E2}" type="presParOf" srcId="{80A4D56E-D8FF-46A1-BB0F-C04D7FD71983}" destId="{66161CDF-6ACB-42AB-8317-0CBA9AD38EF5}" srcOrd="0" destOrd="0" presId="urn:microsoft.com/office/officeart/2005/8/layout/vList5"/>
    <dgm:cxn modelId="{8BA1BB6E-496D-466C-89A5-F1787BF128FF}" type="presParOf" srcId="{80A4D56E-D8FF-46A1-BB0F-C04D7FD71983}" destId="{5F89D5BC-400D-4BFE-84C9-85CE82A0A51F}" srcOrd="1" destOrd="0" presId="urn:microsoft.com/office/officeart/2005/8/layout/vList5"/>
    <dgm:cxn modelId="{270C9F19-B992-4F1F-9B6E-95C9E1757411}" type="presParOf" srcId="{B9EC823D-2FEB-45C0-B0BF-D8255F996838}" destId="{CE045F37-CA80-4900-A4A3-986CEF5B9EDE}" srcOrd="5" destOrd="0" presId="urn:microsoft.com/office/officeart/2005/8/layout/vList5"/>
    <dgm:cxn modelId="{6776F757-3E30-4682-86FA-CF619546C50C}" type="presParOf" srcId="{B9EC823D-2FEB-45C0-B0BF-D8255F996838}" destId="{DAC4E12B-7462-46A7-B9F1-B4329BE7D2BE}" srcOrd="6" destOrd="0" presId="urn:microsoft.com/office/officeart/2005/8/layout/vList5"/>
    <dgm:cxn modelId="{A3FC1F55-44FC-4C5F-80AB-A06CCCC98D06}" type="presParOf" srcId="{DAC4E12B-7462-46A7-B9F1-B4329BE7D2BE}" destId="{0A5193B3-5D67-48FA-A4CA-AF477DF017CA}" srcOrd="0" destOrd="0" presId="urn:microsoft.com/office/officeart/2005/8/layout/vList5"/>
    <dgm:cxn modelId="{13705A9E-46D8-45D6-8B48-80FDE4B2C50C}" type="presParOf" srcId="{DAC4E12B-7462-46A7-B9F1-B4329BE7D2BE}" destId="{945FE346-6470-4CC8-81A9-242A030F7DC4}" srcOrd="1" destOrd="0" presId="urn:microsoft.com/office/officeart/2005/8/layout/vList5"/>
    <dgm:cxn modelId="{A5E7BDD8-57C4-448D-8AB7-A7BF87D07BE0}" type="presParOf" srcId="{B9EC823D-2FEB-45C0-B0BF-D8255F996838}" destId="{CC332C33-7622-49B8-B9A3-D1E7BDD687BB}" srcOrd="7" destOrd="0" presId="urn:microsoft.com/office/officeart/2005/8/layout/vList5"/>
    <dgm:cxn modelId="{51FD42EA-2B02-476A-AB25-A7D80D976528}" type="presParOf" srcId="{B9EC823D-2FEB-45C0-B0BF-D8255F996838}" destId="{E8BD58E5-CDDA-4BE7-B5B3-EBB95D165574}" srcOrd="8" destOrd="0" presId="urn:microsoft.com/office/officeart/2005/8/layout/vList5"/>
    <dgm:cxn modelId="{42CE72A1-45E5-45E1-863D-3192A7E69EE6}" type="presParOf" srcId="{E8BD58E5-CDDA-4BE7-B5B3-EBB95D165574}" destId="{618F294A-D995-46F4-A815-44972400A314}" srcOrd="0" destOrd="0" presId="urn:microsoft.com/office/officeart/2005/8/layout/vList5"/>
    <dgm:cxn modelId="{4C23B528-4368-441B-96C9-22BBCC8A43B7}" type="presParOf" srcId="{E8BD58E5-CDDA-4BE7-B5B3-EBB95D165574}" destId="{F08589F0-115A-4ED9-BCE8-7354DFC5D475}" srcOrd="1" destOrd="0" presId="urn:microsoft.com/office/officeart/2005/8/layout/vList5"/>
    <dgm:cxn modelId="{FC6705DB-EFC0-47EE-8E7F-118DDC86C9B4}" type="presParOf" srcId="{B9EC823D-2FEB-45C0-B0BF-D8255F996838}" destId="{7F278554-948E-467E-86E5-ED652BC7E215}" srcOrd="9" destOrd="0" presId="urn:microsoft.com/office/officeart/2005/8/layout/vList5"/>
    <dgm:cxn modelId="{CE2233AB-A474-47FD-ABCC-94C68977E20E}" type="presParOf" srcId="{B9EC823D-2FEB-45C0-B0BF-D8255F996838}" destId="{C932C9A0-0AA7-461C-9D6F-B635315E8A86}" srcOrd="10" destOrd="0" presId="urn:microsoft.com/office/officeart/2005/8/layout/vList5"/>
    <dgm:cxn modelId="{86E91EAA-74EC-456C-8C63-F2837460E8EA}" type="presParOf" srcId="{C932C9A0-0AA7-461C-9D6F-B635315E8A86}" destId="{F4F7FCF2-CBFF-4FE9-94BB-8D5B26A11400}" srcOrd="0" destOrd="0" presId="urn:microsoft.com/office/officeart/2005/8/layout/vList5"/>
    <dgm:cxn modelId="{C5B740AE-F34E-4FA1-9E1F-6F08B791CF54}" type="presParOf" srcId="{C932C9A0-0AA7-461C-9D6F-B635315E8A86}" destId="{E0363079-E888-4023-A93B-CC1EC7E8C978}" srcOrd="1" destOrd="0" presId="urn:microsoft.com/office/officeart/2005/8/layout/vList5"/>
    <dgm:cxn modelId="{173BEE80-97FA-493F-95EF-FC93AD0A6AF5}" type="presParOf" srcId="{B9EC823D-2FEB-45C0-B0BF-D8255F996838}" destId="{5A5C1C35-94CB-488A-A2E0-A10BFB6147F8}" srcOrd="11" destOrd="0" presId="urn:microsoft.com/office/officeart/2005/8/layout/vList5"/>
    <dgm:cxn modelId="{3433C00D-02F9-4950-90E3-80ADEF3742F8}" type="presParOf" srcId="{B9EC823D-2FEB-45C0-B0BF-D8255F996838}" destId="{5D463BF8-F7D2-48F7-8C47-92BC52B215D7}" srcOrd="12" destOrd="0" presId="urn:microsoft.com/office/officeart/2005/8/layout/vList5"/>
    <dgm:cxn modelId="{43EFF914-71DF-4F65-A56E-1C480AAE459F}" type="presParOf" srcId="{5D463BF8-F7D2-48F7-8C47-92BC52B215D7}" destId="{D6BA6B6D-2721-497B-9E49-6F40FD845F3B}" srcOrd="0" destOrd="0" presId="urn:microsoft.com/office/officeart/2005/8/layout/vList5"/>
    <dgm:cxn modelId="{3DF26188-DE0F-4CB2-89BD-E0C7BD04BDB9}" type="presParOf" srcId="{5D463BF8-F7D2-48F7-8C47-92BC52B215D7}" destId="{6A4E666E-9E27-4D05-98E9-9C197115ABFE}"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0052AB-558B-46C5-93D1-B9A616E87FFF}">
      <dsp:nvSpPr>
        <dsp:cNvPr id="0" name=""/>
        <dsp:cNvSpPr/>
      </dsp:nvSpPr>
      <dsp:spPr>
        <a:xfrm rot="5400000">
          <a:off x="5236515" y="-2228890"/>
          <a:ext cx="602716" cy="5212116"/>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63500" dist="25400" dir="5400000" rotWithShape="0">
            <a:srgbClr val="000000">
              <a:alpha val="43137"/>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cs-CZ" sz="1600" kern="1200" dirty="0" smtClean="0"/>
            <a:t>Úvod</a:t>
          </a:r>
          <a:endParaRPr lang="cs-CZ" sz="1600" kern="1200" dirty="0"/>
        </a:p>
      </dsp:txBody>
      <dsp:txXfrm rot="-5400000">
        <a:off x="2931815" y="105232"/>
        <a:ext cx="5182694" cy="543872"/>
      </dsp:txXfrm>
    </dsp:sp>
    <dsp:sp modelId="{1B6E3C2F-D5AE-4521-B048-8539BB93A552}">
      <dsp:nvSpPr>
        <dsp:cNvPr id="0" name=""/>
        <dsp:cNvSpPr/>
      </dsp:nvSpPr>
      <dsp:spPr>
        <a:xfrm>
          <a:off x="0" y="470"/>
          <a:ext cx="2931815" cy="753395"/>
        </a:xfrm>
        <a:prstGeom prst="roundRect">
          <a:avLst/>
        </a:prstGeom>
        <a:gradFill rotWithShape="0">
          <a:gsLst>
            <a:gs pos="0">
              <a:schemeClr val="accent1">
                <a:hueOff val="0"/>
                <a:satOff val="0"/>
                <a:lumOff val="0"/>
                <a:alphaOff val="0"/>
                <a:tint val="92000"/>
                <a:satMod val="170000"/>
              </a:schemeClr>
            </a:gs>
            <a:gs pos="15000">
              <a:schemeClr val="accent1">
                <a:hueOff val="0"/>
                <a:satOff val="0"/>
                <a:lumOff val="0"/>
                <a:alphaOff val="0"/>
                <a:tint val="92000"/>
                <a:shade val="99000"/>
                <a:satMod val="170000"/>
              </a:schemeClr>
            </a:gs>
            <a:gs pos="62000">
              <a:schemeClr val="accent1">
                <a:hueOff val="0"/>
                <a:satOff val="0"/>
                <a:lumOff val="0"/>
                <a:alphaOff val="0"/>
                <a:tint val="96000"/>
                <a:shade val="80000"/>
                <a:satMod val="170000"/>
              </a:schemeClr>
            </a:gs>
            <a:gs pos="97000">
              <a:schemeClr val="accent1">
                <a:hueOff val="0"/>
                <a:satOff val="0"/>
                <a:lumOff val="0"/>
                <a:alphaOff val="0"/>
                <a:tint val="98000"/>
                <a:shade val="63000"/>
                <a:satMod val="170000"/>
              </a:schemeClr>
            </a:gs>
            <a:gs pos="100000">
              <a:schemeClr val="accent1">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a:lnSpc>
              <a:spcPct val="90000"/>
            </a:lnSpc>
            <a:spcBef>
              <a:spcPct val="0"/>
            </a:spcBef>
            <a:spcAft>
              <a:spcPct val="35000"/>
            </a:spcAft>
          </a:pPr>
          <a:r>
            <a:rPr lang="cs-CZ" sz="2000" kern="1200" dirty="0" smtClean="0"/>
            <a:t>1. snímek</a:t>
          </a:r>
          <a:endParaRPr lang="cs-CZ" sz="2000" kern="1200" dirty="0"/>
        </a:p>
      </dsp:txBody>
      <dsp:txXfrm>
        <a:off x="36778" y="37248"/>
        <a:ext cx="2858259" cy="679839"/>
      </dsp:txXfrm>
    </dsp:sp>
    <dsp:sp modelId="{DF50EA0F-22C8-4C77-AA4E-C4F50DB6E223}">
      <dsp:nvSpPr>
        <dsp:cNvPr id="0" name=""/>
        <dsp:cNvSpPr/>
      </dsp:nvSpPr>
      <dsp:spPr>
        <a:xfrm rot="5400000">
          <a:off x="5236515" y="-1437825"/>
          <a:ext cx="602716" cy="5212116"/>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63500" dist="25400" dir="5400000" rotWithShape="0">
            <a:srgbClr val="000000">
              <a:alpha val="43137"/>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cs-CZ" sz="1600" kern="1200" dirty="0" smtClean="0"/>
            <a:t>Téma</a:t>
          </a:r>
          <a:r>
            <a:rPr lang="cs-CZ" sz="1500" kern="1200" dirty="0" smtClean="0"/>
            <a:t> </a:t>
          </a:r>
          <a:endParaRPr lang="cs-CZ" sz="1500" kern="1200" dirty="0"/>
        </a:p>
      </dsp:txBody>
      <dsp:txXfrm rot="-5400000">
        <a:off x="2931815" y="896297"/>
        <a:ext cx="5182694" cy="543872"/>
      </dsp:txXfrm>
    </dsp:sp>
    <dsp:sp modelId="{9799886E-232E-4DDF-A5F3-03BA93610A3F}">
      <dsp:nvSpPr>
        <dsp:cNvPr id="0" name=""/>
        <dsp:cNvSpPr/>
      </dsp:nvSpPr>
      <dsp:spPr>
        <a:xfrm>
          <a:off x="0" y="791535"/>
          <a:ext cx="2931815" cy="753395"/>
        </a:xfrm>
        <a:prstGeom prst="roundRect">
          <a:avLst/>
        </a:prstGeom>
        <a:gradFill rotWithShape="0">
          <a:gsLst>
            <a:gs pos="0">
              <a:schemeClr val="accent1">
                <a:hueOff val="0"/>
                <a:satOff val="0"/>
                <a:lumOff val="0"/>
                <a:alphaOff val="0"/>
                <a:tint val="92000"/>
                <a:satMod val="170000"/>
              </a:schemeClr>
            </a:gs>
            <a:gs pos="15000">
              <a:schemeClr val="accent1">
                <a:hueOff val="0"/>
                <a:satOff val="0"/>
                <a:lumOff val="0"/>
                <a:alphaOff val="0"/>
                <a:tint val="92000"/>
                <a:shade val="99000"/>
                <a:satMod val="170000"/>
              </a:schemeClr>
            </a:gs>
            <a:gs pos="62000">
              <a:schemeClr val="accent1">
                <a:hueOff val="0"/>
                <a:satOff val="0"/>
                <a:lumOff val="0"/>
                <a:alphaOff val="0"/>
                <a:tint val="96000"/>
                <a:shade val="80000"/>
                <a:satMod val="170000"/>
              </a:schemeClr>
            </a:gs>
            <a:gs pos="97000">
              <a:schemeClr val="accent1">
                <a:hueOff val="0"/>
                <a:satOff val="0"/>
                <a:lumOff val="0"/>
                <a:alphaOff val="0"/>
                <a:tint val="98000"/>
                <a:shade val="63000"/>
                <a:satMod val="170000"/>
              </a:schemeClr>
            </a:gs>
            <a:gs pos="100000">
              <a:schemeClr val="accent1">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a:lnSpc>
              <a:spcPct val="90000"/>
            </a:lnSpc>
            <a:spcBef>
              <a:spcPct val="0"/>
            </a:spcBef>
            <a:spcAft>
              <a:spcPct val="35000"/>
            </a:spcAft>
          </a:pPr>
          <a:r>
            <a:rPr lang="cs-CZ" sz="2000" kern="1200" dirty="0" smtClean="0"/>
            <a:t>2. snímek</a:t>
          </a:r>
          <a:endParaRPr lang="cs-CZ" sz="2000" kern="1200" dirty="0"/>
        </a:p>
      </dsp:txBody>
      <dsp:txXfrm>
        <a:off x="36778" y="828313"/>
        <a:ext cx="2858259" cy="679839"/>
      </dsp:txXfrm>
    </dsp:sp>
    <dsp:sp modelId="{5F89D5BC-400D-4BFE-84C9-85CE82A0A51F}">
      <dsp:nvSpPr>
        <dsp:cNvPr id="0" name=""/>
        <dsp:cNvSpPr/>
      </dsp:nvSpPr>
      <dsp:spPr>
        <a:xfrm rot="5400000">
          <a:off x="5236515" y="-646760"/>
          <a:ext cx="602716" cy="5212116"/>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63500" dist="25400" dir="5400000" rotWithShape="0">
            <a:srgbClr val="000000">
              <a:alpha val="43137"/>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cs-CZ" sz="1600" kern="1200" dirty="0" smtClean="0"/>
            <a:t>Seznámení s tématem</a:t>
          </a:r>
          <a:endParaRPr lang="cs-CZ" sz="1600" kern="1200" dirty="0"/>
        </a:p>
        <a:p>
          <a:pPr marL="171450" lvl="1" indent="-171450" algn="l" defTabSz="711200">
            <a:lnSpc>
              <a:spcPct val="90000"/>
            </a:lnSpc>
            <a:spcBef>
              <a:spcPct val="0"/>
            </a:spcBef>
            <a:spcAft>
              <a:spcPct val="15000"/>
            </a:spcAft>
            <a:buChar char="••"/>
          </a:pPr>
          <a:r>
            <a:rPr lang="cs-CZ" sz="1600" kern="1200" dirty="0" smtClean="0"/>
            <a:t>Co je to </a:t>
          </a:r>
          <a:endParaRPr lang="cs-CZ" sz="1600" kern="1200" dirty="0"/>
        </a:p>
      </dsp:txBody>
      <dsp:txXfrm rot="-5400000">
        <a:off x="2931815" y="1687362"/>
        <a:ext cx="5182694" cy="543872"/>
      </dsp:txXfrm>
    </dsp:sp>
    <dsp:sp modelId="{66161CDF-6ACB-42AB-8317-0CBA9AD38EF5}">
      <dsp:nvSpPr>
        <dsp:cNvPr id="0" name=""/>
        <dsp:cNvSpPr/>
      </dsp:nvSpPr>
      <dsp:spPr>
        <a:xfrm>
          <a:off x="0" y="1582600"/>
          <a:ext cx="2931815" cy="753395"/>
        </a:xfrm>
        <a:prstGeom prst="roundRect">
          <a:avLst/>
        </a:prstGeom>
        <a:gradFill rotWithShape="0">
          <a:gsLst>
            <a:gs pos="0">
              <a:schemeClr val="accent1">
                <a:hueOff val="0"/>
                <a:satOff val="0"/>
                <a:lumOff val="0"/>
                <a:alphaOff val="0"/>
                <a:tint val="92000"/>
                <a:satMod val="170000"/>
              </a:schemeClr>
            </a:gs>
            <a:gs pos="15000">
              <a:schemeClr val="accent1">
                <a:hueOff val="0"/>
                <a:satOff val="0"/>
                <a:lumOff val="0"/>
                <a:alphaOff val="0"/>
                <a:tint val="92000"/>
                <a:shade val="99000"/>
                <a:satMod val="170000"/>
              </a:schemeClr>
            </a:gs>
            <a:gs pos="62000">
              <a:schemeClr val="accent1">
                <a:hueOff val="0"/>
                <a:satOff val="0"/>
                <a:lumOff val="0"/>
                <a:alphaOff val="0"/>
                <a:tint val="96000"/>
                <a:shade val="80000"/>
                <a:satMod val="170000"/>
              </a:schemeClr>
            </a:gs>
            <a:gs pos="97000">
              <a:schemeClr val="accent1">
                <a:hueOff val="0"/>
                <a:satOff val="0"/>
                <a:lumOff val="0"/>
                <a:alphaOff val="0"/>
                <a:tint val="98000"/>
                <a:shade val="63000"/>
                <a:satMod val="170000"/>
              </a:schemeClr>
            </a:gs>
            <a:gs pos="100000">
              <a:schemeClr val="accent1">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a:lnSpc>
              <a:spcPct val="90000"/>
            </a:lnSpc>
            <a:spcBef>
              <a:spcPct val="0"/>
            </a:spcBef>
            <a:spcAft>
              <a:spcPct val="35000"/>
            </a:spcAft>
          </a:pPr>
          <a:r>
            <a:rPr lang="cs-CZ" sz="2000" kern="1200" dirty="0" smtClean="0"/>
            <a:t>3. snímek</a:t>
          </a:r>
          <a:endParaRPr lang="cs-CZ" sz="2000" kern="1200" dirty="0"/>
        </a:p>
      </dsp:txBody>
      <dsp:txXfrm>
        <a:off x="36778" y="1619378"/>
        <a:ext cx="2858259" cy="679839"/>
      </dsp:txXfrm>
    </dsp:sp>
    <dsp:sp modelId="{945FE346-6470-4CC8-81A9-242A030F7DC4}">
      <dsp:nvSpPr>
        <dsp:cNvPr id="0" name=""/>
        <dsp:cNvSpPr/>
      </dsp:nvSpPr>
      <dsp:spPr>
        <a:xfrm rot="5400000">
          <a:off x="5236515" y="144304"/>
          <a:ext cx="602716" cy="5212116"/>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63500" dist="25400" dir="5400000" rotWithShape="0">
            <a:srgbClr val="000000">
              <a:alpha val="43137"/>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cs-CZ" sz="1600" kern="1200" dirty="0" smtClean="0"/>
            <a:t>Děti doplní zájmena do vět</a:t>
          </a:r>
          <a:endParaRPr lang="cs-CZ" sz="1600" kern="1200" dirty="0"/>
        </a:p>
        <a:p>
          <a:pPr marL="171450" lvl="1" indent="-171450" algn="l" defTabSz="711200">
            <a:lnSpc>
              <a:spcPct val="90000"/>
            </a:lnSpc>
            <a:spcBef>
              <a:spcPct val="0"/>
            </a:spcBef>
            <a:spcAft>
              <a:spcPct val="15000"/>
            </a:spcAft>
            <a:buChar char="••"/>
          </a:pPr>
          <a:r>
            <a:rPr lang="cs-CZ" sz="1600" kern="1200" dirty="0" smtClean="0"/>
            <a:t>Řešení se zobrazí na kliknutí (pokud není stejné není to chyba je více možností)</a:t>
          </a:r>
          <a:endParaRPr lang="cs-CZ" sz="1600" kern="1200" dirty="0"/>
        </a:p>
      </dsp:txBody>
      <dsp:txXfrm rot="-5400000">
        <a:off x="2931815" y="2478426"/>
        <a:ext cx="5182694" cy="543872"/>
      </dsp:txXfrm>
    </dsp:sp>
    <dsp:sp modelId="{0A5193B3-5D67-48FA-A4CA-AF477DF017CA}">
      <dsp:nvSpPr>
        <dsp:cNvPr id="0" name=""/>
        <dsp:cNvSpPr/>
      </dsp:nvSpPr>
      <dsp:spPr>
        <a:xfrm>
          <a:off x="0" y="2373665"/>
          <a:ext cx="2931815" cy="753395"/>
        </a:xfrm>
        <a:prstGeom prst="roundRect">
          <a:avLst/>
        </a:prstGeom>
        <a:gradFill rotWithShape="0">
          <a:gsLst>
            <a:gs pos="0">
              <a:schemeClr val="accent1">
                <a:hueOff val="0"/>
                <a:satOff val="0"/>
                <a:lumOff val="0"/>
                <a:alphaOff val="0"/>
                <a:tint val="92000"/>
                <a:satMod val="170000"/>
              </a:schemeClr>
            </a:gs>
            <a:gs pos="15000">
              <a:schemeClr val="accent1">
                <a:hueOff val="0"/>
                <a:satOff val="0"/>
                <a:lumOff val="0"/>
                <a:alphaOff val="0"/>
                <a:tint val="92000"/>
                <a:shade val="99000"/>
                <a:satMod val="170000"/>
              </a:schemeClr>
            </a:gs>
            <a:gs pos="62000">
              <a:schemeClr val="accent1">
                <a:hueOff val="0"/>
                <a:satOff val="0"/>
                <a:lumOff val="0"/>
                <a:alphaOff val="0"/>
                <a:tint val="96000"/>
                <a:shade val="80000"/>
                <a:satMod val="170000"/>
              </a:schemeClr>
            </a:gs>
            <a:gs pos="97000">
              <a:schemeClr val="accent1">
                <a:hueOff val="0"/>
                <a:satOff val="0"/>
                <a:lumOff val="0"/>
                <a:alphaOff val="0"/>
                <a:tint val="98000"/>
                <a:shade val="63000"/>
                <a:satMod val="170000"/>
              </a:schemeClr>
            </a:gs>
            <a:gs pos="100000">
              <a:schemeClr val="accent1">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a:lnSpc>
              <a:spcPct val="90000"/>
            </a:lnSpc>
            <a:spcBef>
              <a:spcPct val="0"/>
            </a:spcBef>
            <a:spcAft>
              <a:spcPct val="35000"/>
            </a:spcAft>
          </a:pPr>
          <a:r>
            <a:rPr lang="cs-CZ" sz="2000" kern="1200" dirty="0" smtClean="0"/>
            <a:t>4. snímek</a:t>
          </a:r>
          <a:endParaRPr lang="cs-CZ" sz="2000" kern="1200" dirty="0"/>
        </a:p>
      </dsp:txBody>
      <dsp:txXfrm>
        <a:off x="36778" y="2410443"/>
        <a:ext cx="2858259" cy="679839"/>
      </dsp:txXfrm>
    </dsp:sp>
    <dsp:sp modelId="{F08589F0-115A-4ED9-BCE8-7354DFC5D475}">
      <dsp:nvSpPr>
        <dsp:cNvPr id="0" name=""/>
        <dsp:cNvSpPr/>
      </dsp:nvSpPr>
      <dsp:spPr>
        <a:xfrm rot="5400000">
          <a:off x="5236515" y="935369"/>
          <a:ext cx="602716" cy="5212116"/>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63500" dist="25400" dir="5400000" rotWithShape="0">
            <a:srgbClr val="000000">
              <a:alpha val="43137"/>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cs-CZ" sz="1600" kern="1200" dirty="0" smtClean="0"/>
            <a:t>Děti doplní zájmena do vět podle toho čí to je</a:t>
          </a:r>
          <a:endParaRPr lang="cs-CZ" sz="1600" kern="1200" dirty="0"/>
        </a:p>
        <a:p>
          <a:pPr marL="171450" lvl="1" indent="-171450" algn="l" defTabSz="711200">
            <a:lnSpc>
              <a:spcPct val="90000"/>
            </a:lnSpc>
            <a:spcBef>
              <a:spcPct val="0"/>
            </a:spcBef>
            <a:spcAft>
              <a:spcPct val="15000"/>
            </a:spcAft>
            <a:buChar char="••"/>
          </a:pPr>
          <a:r>
            <a:rPr lang="cs-CZ" sz="1600" kern="1200" dirty="0" smtClean="0"/>
            <a:t>Odpovědi se na kliknutí objeví</a:t>
          </a:r>
          <a:endParaRPr lang="cs-CZ" sz="1600" kern="1200" dirty="0"/>
        </a:p>
      </dsp:txBody>
      <dsp:txXfrm rot="-5400000">
        <a:off x="2931815" y="3269491"/>
        <a:ext cx="5182694" cy="543872"/>
      </dsp:txXfrm>
    </dsp:sp>
    <dsp:sp modelId="{618F294A-D995-46F4-A815-44972400A314}">
      <dsp:nvSpPr>
        <dsp:cNvPr id="0" name=""/>
        <dsp:cNvSpPr/>
      </dsp:nvSpPr>
      <dsp:spPr>
        <a:xfrm>
          <a:off x="0" y="3164730"/>
          <a:ext cx="2931815" cy="753395"/>
        </a:xfrm>
        <a:prstGeom prst="roundRect">
          <a:avLst/>
        </a:prstGeom>
        <a:gradFill rotWithShape="0">
          <a:gsLst>
            <a:gs pos="0">
              <a:schemeClr val="accent1">
                <a:hueOff val="0"/>
                <a:satOff val="0"/>
                <a:lumOff val="0"/>
                <a:alphaOff val="0"/>
                <a:tint val="92000"/>
                <a:satMod val="170000"/>
              </a:schemeClr>
            </a:gs>
            <a:gs pos="15000">
              <a:schemeClr val="accent1">
                <a:hueOff val="0"/>
                <a:satOff val="0"/>
                <a:lumOff val="0"/>
                <a:alphaOff val="0"/>
                <a:tint val="92000"/>
                <a:shade val="99000"/>
                <a:satMod val="170000"/>
              </a:schemeClr>
            </a:gs>
            <a:gs pos="62000">
              <a:schemeClr val="accent1">
                <a:hueOff val="0"/>
                <a:satOff val="0"/>
                <a:lumOff val="0"/>
                <a:alphaOff val="0"/>
                <a:tint val="96000"/>
                <a:shade val="80000"/>
                <a:satMod val="170000"/>
              </a:schemeClr>
            </a:gs>
            <a:gs pos="97000">
              <a:schemeClr val="accent1">
                <a:hueOff val="0"/>
                <a:satOff val="0"/>
                <a:lumOff val="0"/>
                <a:alphaOff val="0"/>
                <a:tint val="98000"/>
                <a:shade val="63000"/>
                <a:satMod val="170000"/>
              </a:schemeClr>
            </a:gs>
            <a:gs pos="100000">
              <a:schemeClr val="accent1">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a:lnSpc>
              <a:spcPct val="90000"/>
            </a:lnSpc>
            <a:spcBef>
              <a:spcPct val="0"/>
            </a:spcBef>
            <a:spcAft>
              <a:spcPct val="35000"/>
            </a:spcAft>
          </a:pPr>
          <a:r>
            <a:rPr lang="cs-CZ" sz="2000" kern="1200" dirty="0" smtClean="0"/>
            <a:t>5.Sníme</a:t>
          </a:r>
          <a:r>
            <a:rPr lang="cs-CZ" sz="1600" kern="1200" dirty="0" smtClean="0"/>
            <a:t>k</a:t>
          </a:r>
          <a:endParaRPr lang="cs-CZ" sz="1600" kern="1200" dirty="0"/>
        </a:p>
      </dsp:txBody>
      <dsp:txXfrm>
        <a:off x="36778" y="3201508"/>
        <a:ext cx="2858259" cy="679839"/>
      </dsp:txXfrm>
    </dsp:sp>
    <dsp:sp modelId="{E0363079-E888-4023-A93B-CC1EC7E8C978}">
      <dsp:nvSpPr>
        <dsp:cNvPr id="0" name=""/>
        <dsp:cNvSpPr/>
      </dsp:nvSpPr>
      <dsp:spPr>
        <a:xfrm rot="5400000">
          <a:off x="5236515" y="1726434"/>
          <a:ext cx="602716" cy="5212116"/>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63500" dist="25400" dir="5400000" rotWithShape="0">
            <a:srgbClr val="000000">
              <a:alpha val="43137"/>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cs-CZ" sz="1600" kern="1200" dirty="0" smtClean="0"/>
            <a:t>Děti ve větách podtrhají zájmena</a:t>
          </a:r>
          <a:endParaRPr lang="cs-CZ" sz="1600" kern="1200" dirty="0"/>
        </a:p>
        <a:p>
          <a:pPr marL="171450" lvl="1" indent="-171450" algn="l" defTabSz="711200">
            <a:lnSpc>
              <a:spcPct val="90000"/>
            </a:lnSpc>
            <a:spcBef>
              <a:spcPct val="0"/>
            </a:spcBef>
            <a:spcAft>
              <a:spcPct val="15000"/>
            </a:spcAft>
            <a:buChar char="••"/>
          </a:pPr>
          <a:r>
            <a:rPr lang="cs-CZ" sz="1600" kern="1200" dirty="0" smtClean="0"/>
            <a:t>Při kliknutí ze zájmena podtrhají</a:t>
          </a:r>
          <a:endParaRPr lang="cs-CZ" sz="1600" kern="1200" dirty="0"/>
        </a:p>
      </dsp:txBody>
      <dsp:txXfrm rot="-5400000">
        <a:off x="2931815" y="4060556"/>
        <a:ext cx="5182694" cy="543872"/>
      </dsp:txXfrm>
    </dsp:sp>
    <dsp:sp modelId="{F4F7FCF2-CBFF-4FE9-94BB-8D5B26A11400}">
      <dsp:nvSpPr>
        <dsp:cNvPr id="0" name=""/>
        <dsp:cNvSpPr/>
      </dsp:nvSpPr>
      <dsp:spPr>
        <a:xfrm>
          <a:off x="0" y="3955795"/>
          <a:ext cx="2931815" cy="753395"/>
        </a:xfrm>
        <a:prstGeom prst="roundRect">
          <a:avLst/>
        </a:prstGeom>
        <a:gradFill rotWithShape="0">
          <a:gsLst>
            <a:gs pos="0">
              <a:schemeClr val="accent1">
                <a:hueOff val="0"/>
                <a:satOff val="0"/>
                <a:lumOff val="0"/>
                <a:alphaOff val="0"/>
                <a:tint val="92000"/>
                <a:satMod val="170000"/>
              </a:schemeClr>
            </a:gs>
            <a:gs pos="15000">
              <a:schemeClr val="accent1">
                <a:hueOff val="0"/>
                <a:satOff val="0"/>
                <a:lumOff val="0"/>
                <a:alphaOff val="0"/>
                <a:tint val="92000"/>
                <a:shade val="99000"/>
                <a:satMod val="170000"/>
              </a:schemeClr>
            </a:gs>
            <a:gs pos="62000">
              <a:schemeClr val="accent1">
                <a:hueOff val="0"/>
                <a:satOff val="0"/>
                <a:lumOff val="0"/>
                <a:alphaOff val="0"/>
                <a:tint val="96000"/>
                <a:shade val="80000"/>
                <a:satMod val="170000"/>
              </a:schemeClr>
            </a:gs>
            <a:gs pos="97000">
              <a:schemeClr val="accent1">
                <a:hueOff val="0"/>
                <a:satOff val="0"/>
                <a:lumOff val="0"/>
                <a:alphaOff val="0"/>
                <a:tint val="98000"/>
                <a:shade val="63000"/>
                <a:satMod val="170000"/>
              </a:schemeClr>
            </a:gs>
            <a:gs pos="100000">
              <a:schemeClr val="accent1">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a:lnSpc>
              <a:spcPct val="90000"/>
            </a:lnSpc>
            <a:spcBef>
              <a:spcPct val="0"/>
            </a:spcBef>
            <a:spcAft>
              <a:spcPct val="35000"/>
            </a:spcAft>
          </a:pPr>
          <a:r>
            <a:rPr lang="cs-CZ" sz="2000" kern="1200" dirty="0" smtClean="0"/>
            <a:t>6. Snímek</a:t>
          </a:r>
          <a:endParaRPr lang="cs-CZ" sz="1600" kern="1200" dirty="0"/>
        </a:p>
      </dsp:txBody>
      <dsp:txXfrm>
        <a:off x="36778" y="3992573"/>
        <a:ext cx="2858259" cy="679839"/>
      </dsp:txXfrm>
    </dsp:sp>
    <dsp:sp modelId="{6A4E666E-9E27-4D05-98E9-9C197115ABFE}">
      <dsp:nvSpPr>
        <dsp:cNvPr id="0" name=""/>
        <dsp:cNvSpPr/>
      </dsp:nvSpPr>
      <dsp:spPr>
        <a:xfrm rot="5400000">
          <a:off x="5236515" y="2517500"/>
          <a:ext cx="602716" cy="5212116"/>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63500" dist="25400" dir="5400000" rotWithShape="0">
            <a:srgbClr val="000000">
              <a:alpha val="43137"/>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cs-CZ" sz="1600" kern="1200" dirty="0" smtClean="0"/>
            <a:t>Děti škrtnou slova která nejsou zájmena</a:t>
          </a:r>
          <a:endParaRPr lang="cs-CZ" sz="1600" kern="1200" dirty="0"/>
        </a:p>
        <a:p>
          <a:pPr marL="171450" lvl="1" indent="-171450" algn="l" defTabSz="711200">
            <a:lnSpc>
              <a:spcPct val="90000"/>
            </a:lnSpc>
            <a:spcBef>
              <a:spcPct val="0"/>
            </a:spcBef>
            <a:spcAft>
              <a:spcPct val="15000"/>
            </a:spcAft>
            <a:buChar char="••"/>
          </a:pPr>
          <a:r>
            <a:rPr lang="cs-CZ" sz="1600" kern="1200" dirty="0" smtClean="0"/>
            <a:t>Kontrolu provede učitel na IT</a:t>
          </a:r>
          <a:endParaRPr lang="cs-CZ" sz="1600" kern="1200" dirty="0"/>
        </a:p>
      </dsp:txBody>
      <dsp:txXfrm rot="-5400000">
        <a:off x="2931815" y="4851622"/>
        <a:ext cx="5182694" cy="543872"/>
      </dsp:txXfrm>
    </dsp:sp>
    <dsp:sp modelId="{D6BA6B6D-2721-497B-9E49-6F40FD845F3B}">
      <dsp:nvSpPr>
        <dsp:cNvPr id="0" name=""/>
        <dsp:cNvSpPr/>
      </dsp:nvSpPr>
      <dsp:spPr>
        <a:xfrm>
          <a:off x="0" y="4746860"/>
          <a:ext cx="2931815" cy="753395"/>
        </a:xfrm>
        <a:prstGeom prst="roundRect">
          <a:avLst/>
        </a:prstGeom>
        <a:gradFill rotWithShape="0">
          <a:gsLst>
            <a:gs pos="0">
              <a:schemeClr val="accent1">
                <a:hueOff val="0"/>
                <a:satOff val="0"/>
                <a:lumOff val="0"/>
                <a:alphaOff val="0"/>
                <a:tint val="92000"/>
                <a:satMod val="170000"/>
              </a:schemeClr>
            </a:gs>
            <a:gs pos="15000">
              <a:schemeClr val="accent1">
                <a:hueOff val="0"/>
                <a:satOff val="0"/>
                <a:lumOff val="0"/>
                <a:alphaOff val="0"/>
                <a:tint val="92000"/>
                <a:shade val="99000"/>
                <a:satMod val="170000"/>
              </a:schemeClr>
            </a:gs>
            <a:gs pos="62000">
              <a:schemeClr val="accent1">
                <a:hueOff val="0"/>
                <a:satOff val="0"/>
                <a:lumOff val="0"/>
                <a:alphaOff val="0"/>
                <a:tint val="96000"/>
                <a:shade val="80000"/>
                <a:satMod val="170000"/>
              </a:schemeClr>
            </a:gs>
            <a:gs pos="97000">
              <a:schemeClr val="accent1">
                <a:hueOff val="0"/>
                <a:satOff val="0"/>
                <a:lumOff val="0"/>
                <a:alphaOff val="0"/>
                <a:tint val="98000"/>
                <a:shade val="63000"/>
                <a:satMod val="170000"/>
              </a:schemeClr>
            </a:gs>
            <a:gs pos="100000">
              <a:schemeClr val="accent1">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a:lnSpc>
              <a:spcPct val="90000"/>
            </a:lnSpc>
            <a:spcBef>
              <a:spcPct val="0"/>
            </a:spcBef>
            <a:spcAft>
              <a:spcPct val="35000"/>
            </a:spcAft>
          </a:pPr>
          <a:r>
            <a:rPr lang="cs-CZ" sz="2000" kern="1200" dirty="0" smtClean="0"/>
            <a:t>7. Snímek</a:t>
          </a:r>
          <a:endParaRPr lang="cs-CZ" sz="1600" kern="1200" dirty="0"/>
        </a:p>
      </dsp:txBody>
      <dsp:txXfrm>
        <a:off x="36778" y="4783638"/>
        <a:ext cx="2858259" cy="679839"/>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14" name="Nadpis 13"/>
          <p:cNvSpPr>
            <a:spLocks noGrp="1"/>
          </p:cNvSpPr>
          <p:nvPr>
            <p:ph type="ctrTitle"/>
          </p:nvPr>
        </p:nvSpPr>
        <p:spPr>
          <a:xfrm>
            <a:off x="1432560" y="359898"/>
            <a:ext cx="7406640" cy="1472184"/>
          </a:xfrm>
        </p:spPr>
        <p:txBody>
          <a:bodyPr anchor="b"/>
          <a:lstStyle>
            <a:lvl1pPr algn="l">
              <a:defRPr/>
            </a:lvl1pPr>
            <a:extLst/>
          </a:lstStyle>
          <a:p>
            <a:r>
              <a:rPr kumimoji="0" lang="cs-CZ" smtClean="0"/>
              <a:t>Klepnutím lze upravit styl předlohy nadpisů.</a:t>
            </a:r>
            <a:endParaRPr kumimoji="0" lang="en-US"/>
          </a:p>
        </p:txBody>
      </p:sp>
      <p:sp>
        <p:nvSpPr>
          <p:cNvPr id="22" name="Podnadpis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7" name="Zástupný symbol pro datum 6"/>
          <p:cNvSpPr>
            <a:spLocks noGrp="1"/>
          </p:cNvSpPr>
          <p:nvPr>
            <p:ph type="dt" sz="half" idx="10"/>
          </p:nvPr>
        </p:nvSpPr>
        <p:spPr/>
        <p:txBody>
          <a:bodyPr/>
          <a:lstStyle>
            <a:extLst/>
          </a:lstStyle>
          <a:p>
            <a:fld id="{AFC4A0D9-A8D7-40B0-A847-91BDF13C440B}" type="datetimeFigureOut">
              <a:rPr lang="cs-CZ" smtClean="0"/>
              <a:pPr/>
              <a:t>17. 6. 2013</a:t>
            </a:fld>
            <a:endParaRPr lang="cs-CZ"/>
          </a:p>
        </p:txBody>
      </p:sp>
      <p:sp>
        <p:nvSpPr>
          <p:cNvPr id="20" name="Zástupný symbol pro zápatí 19"/>
          <p:cNvSpPr>
            <a:spLocks noGrp="1"/>
          </p:cNvSpPr>
          <p:nvPr>
            <p:ph type="ftr" sz="quarter" idx="11"/>
          </p:nvPr>
        </p:nvSpPr>
        <p:spPr/>
        <p:txBody>
          <a:bodyPr/>
          <a:lstStyle>
            <a:extLst/>
          </a:lstStyle>
          <a:p>
            <a:endParaRPr lang="cs-CZ"/>
          </a:p>
        </p:txBody>
      </p:sp>
      <p:sp>
        <p:nvSpPr>
          <p:cNvPr id="10" name="Zástupný symbol pro číslo snímku 9"/>
          <p:cNvSpPr>
            <a:spLocks noGrp="1"/>
          </p:cNvSpPr>
          <p:nvPr>
            <p:ph type="sldNum" sz="quarter" idx="12"/>
          </p:nvPr>
        </p:nvSpPr>
        <p:spPr/>
        <p:txBody>
          <a:bodyPr/>
          <a:lstStyle>
            <a:extLst/>
          </a:lstStyle>
          <a:p>
            <a:fld id="{BF89E3D2-B311-405E-B636-78CE022F781A}" type="slidenum">
              <a:rPr lang="cs-CZ" smtClean="0"/>
              <a:pPr/>
              <a:t>‹#›</a:t>
            </a:fld>
            <a:endParaRPr lang="cs-CZ"/>
          </a:p>
        </p:txBody>
      </p:sp>
      <p:sp>
        <p:nvSpPr>
          <p:cNvPr id="8" name="Elipsa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Elipsa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transition spd="slow">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AFC4A0D9-A8D7-40B0-A847-91BDF13C440B}" type="datetimeFigureOut">
              <a:rPr lang="cs-CZ" smtClean="0"/>
              <a:pPr/>
              <a:t>17. 6. 2013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BF89E3D2-B311-405E-B636-78CE022F781A}" type="slidenum">
              <a:rPr lang="cs-CZ" smtClean="0"/>
              <a:pPr/>
              <a:t>‹#›</a:t>
            </a:fld>
            <a:endParaRPr lang="cs-CZ"/>
          </a:p>
        </p:txBody>
      </p:sp>
    </p:spTree>
  </p:cSld>
  <p:clrMapOvr>
    <a:masterClrMapping/>
  </p:clrMapOvr>
  <p:transition spd="slow">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7" name="Obdélník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extLst/>
          </a:lstStyle>
          <a:p>
            <a:fld id="{AFC4A0D9-A8D7-40B0-A847-91BDF13C440B}" type="datetimeFigureOut">
              <a:rPr lang="cs-CZ" smtClean="0"/>
              <a:pPr/>
              <a:t>17. 6. 2013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BF89E3D2-B311-405E-B636-78CE022F781A}" type="slidenum">
              <a:rPr lang="cs-CZ" smtClean="0"/>
              <a:pPr/>
              <a:t>‹#›</a:t>
            </a:fld>
            <a:endParaRPr lang="cs-CZ"/>
          </a:p>
        </p:txBody>
      </p:sp>
      <p:sp>
        <p:nvSpPr>
          <p:cNvPr id="10" name="Obdélník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Elipsa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Elipsa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transition spd="slow">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AFC4A0D9-A8D7-40B0-A847-91BDF13C440B}" type="datetimeFigureOut">
              <a:rPr lang="cs-CZ" smtClean="0"/>
              <a:pPr/>
              <a:t>17. 6. 2013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BF89E3D2-B311-405E-B636-78CE022F781A}" type="slidenum">
              <a:rPr lang="cs-CZ" smtClean="0"/>
              <a:pPr/>
              <a:t>‹#›</a:t>
            </a:fld>
            <a:endParaRPr lang="cs-CZ"/>
          </a:p>
        </p:txBody>
      </p:sp>
    </p:spTree>
  </p:cSld>
  <p:clrMapOvr>
    <a:masterClrMapping/>
  </p:clrMapOvr>
  <p:transition spd="slow">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AFC4A0D9-A8D7-40B0-A847-91BDF13C440B}" type="datetimeFigureOut">
              <a:rPr lang="cs-CZ" smtClean="0"/>
              <a:pPr/>
              <a:t>17. 6. 2013</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BF89E3D2-B311-405E-B636-78CE022F781A}" type="slidenum">
              <a:rPr lang="cs-CZ" smtClean="0"/>
              <a:pPr/>
              <a:t>‹#›</a:t>
            </a:fld>
            <a:endParaRPr lang="cs-CZ"/>
          </a:p>
        </p:txBody>
      </p:sp>
    </p:spTree>
  </p:cSld>
  <p:clrMapOvr>
    <a:masterClrMapping/>
  </p:clrMapOvr>
  <p:transition spd="slow">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nchor="ct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AFC4A0D9-A8D7-40B0-A847-91BDF13C440B}" type="datetimeFigureOut">
              <a:rPr lang="cs-CZ" smtClean="0"/>
              <a:pPr/>
              <a:t>17. 6. 2013</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BF89E3D2-B311-405E-B636-78CE022F781A}" type="slidenum">
              <a:rPr lang="cs-CZ" smtClean="0"/>
              <a:pPr/>
              <a:t>‹#›</a:t>
            </a:fld>
            <a:endParaRPr lang="cs-CZ"/>
          </a:p>
        </p:txBody>
      </p:sp>
    </p:spTree>
  </p:cSld>
  <p:clrMapOvr>
    <a:masterClrMapping/>
  </p:clrMapOvr>
  <p:transition spd="slow">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5" name="Obdélník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Zástupný symbol pro datum 1"/>
          <p:cNvSpPr>
            <a:spLocks noGrp="1"/>
          </p:cNvSpPr>
          <p:nvPr>
            <p:ph type="dt" sz="half" idx="10"/>
          </p:nvPr>
        </p:nvSpPr>
        <p:spPr/>
        <p:txBody>
          <a:bodyPr/>
          <a:lstStyle>
            <a:extLst/>
          </a:lstStyle>
          <a:p>
            <a:fld id="{AFC4A0D9-A8D7-40B0-A847-91BDF13C440B}" type="datetimeFigureOut">
              <a:rPr lang="cs-CZ" smtClean="0"/>
              <a:pPr/>
              <a:t>17. 6. 2013</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BF89E3D2-B311-405E-B636-78CE022F781A}" type="slidenum">
              <a:rPr lang="cs-CZ" smtClean="0"/>
              <a:pPr/>
              <a:t>‹#›</a:t>
            </a:fld>
            <a:endParaRPr lang="cs-CZ"/>
          </a:p>
        </p:txBody>
      </p:sp>
      <p:sp>
        <p:nvSpPr>
          <p:cNvPr id="6" name="Obdélník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transition spd="slow">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AFC4A0D9-A8D7-40B0-A847-91BDF13C440B}" type="datetimeFigureOut">
              <a:rPr lang="cs-CZ" smtClean="0"/>
              <a:pPr/>
              <a:t>17. 6. 2013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BF89E3D2-B311-405E-B636-78CE022F781A}" type="slidenum">
              <a:rPr lang="cs-CZ" smtClean="0"/>
              <a:pPr/>
              <a:t>‹#›</a:t>
            </a:fld>
            <a:endParaRPr lang="cs-CZ"/>
          </a:p>
        </p:txBody>
      </p:sp>
    </p:spTree>
  </p:cSld>
  <p:clrMapOvr>
    <a:masterClrMapping/>
  </p:clrMapOvr>
  <p:transition spd="slow">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extLst/>
          </a:lstStyle>
          <a:p>
            <a:fld id="{AFC4A0D9-A8D7-40B0-A847-91BDF13C440B}" type="datetimeFigureOut">
              <a:rPr lang="cs-CZ" smtClean="0"/>
              <a:pPr/>
              <a:t>17. 6. 2013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BF89E3D2-B311-405E-B636-78CE022F781A}" type="slidenum">
              <a:rPr lang="cs-CZ" smtClean="0"/>
              <a:pPr/>
              <a:t>‹#›</a:t>
            </a:fld>
            <a:endParaRPr lang="cs-CZ"/>
          </a:p>
        </p:txBody>
      </p:sp>
      <p:sp>
        <p:nvSpPr>
          <p:cNvPr id="8" name="Obdélník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Zástupný symbol pro obrázek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cs-CZ" smtClean="0"/>
              <a:t>Klepnutím na ikonu přidáte obrázek.</a:t>
            </a:r>
            <a:endParaRPr kumimoji="0" lang="en-US" dirty="0"/>
          </a:p>
        </p:txBody>
      </p:sp>
      <p:sp>
        <p:nvSpPr>
          <p:cNvPr id="9" name="Vývojový diagram: postup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Vývojový diagram: postup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Zástupný symbol pro text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Tree>
  </p:cSld>
  <p:clrMapOvr>
    <a:masterClrMapping/>
  </p:clrMapOvr>
  <p:transition spd="slow">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AFC4A0D9-A8D7-40B0-A847-91BDF13C440B}" type="datetimeFigureOut">
              <a:rPr lang="cs-CZ" smtClean="0"/>
              <a:pPr/>
              <a:t>17. 6. 2013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BF89E3D2-B311-405E-B636-78CE022F781A}" type="slidenum">
              <a:rPr lang="cs-CZ" smtClean="0"/>
              <a:pPr/>
              <a:t>‹#›</a:t>
            </a:fld>
            <a:endParaRPr lang="cs-CZ"/>
          </a:p>
        </p:txBody>
      </p:sp>
    </p:spTree>
  </p:cSld>
  <p:clrMapOvr>
    <a:masterClrMapping/>
  </p:clrMapOvr>
  <p:transition spd="slow">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274639"/>
            <a:ext cx="1828800" cy="5851525"/>
          </a:xfrm>
        </p:spPr>
        <p:txBody>
          <a:bodyPr vert="eaVert"/>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1143000" y="274640"/>
            <a:ext cx="55626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AFC4A0D9-A8D7-40B0-A847-91BDF13C440B}" type="datetimeFigureOut">
              <a:rPr lang="cs-CZ" smtClean="0"/>
              <a:pPr/>
              <a:t>17. 6. 2013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BF89E3D2-B311-405E-B636-78CE022F781A}" type="slidenum">
              <a:rPr lang="cs-CZ" smtClean="0"/>
              <a:pPr/>
              <a:t>‹#›</a:t>
            </a:fld>
            <a:endParaRPr lang="cs-CZ"/>
          </a:p>
        </p:txBody>
      </p:sp>
    </p:spTree>
  </p:cSld>
  <p:clrMapOvr>
    <a:masterClrMapping/>
  </p:clrMapOvr>
  <p:transition spd="slow">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Výseč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Elipsa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Prstenec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Obdélník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Zástupný symbol pro nadpis 4"/>
          <p:cNvSpPr>
            <a:spLocks noGrp="1"/>
          </p:cNvSpPr>
          <p:nvPr>
            <p:ph type="title"/>
          </p:nvPr>
        </p:nvSpPr>
        <p:spPr>
          <a:xfrm>
            <a:off x="1435608" y="274638"/>
            <a:ext cx="7498080" cy="1143000"/>
          </a:xfrm>
          <a:prstGeom prst="rect">
            <a:avLst/>
          </a:prstGeom>
        </p:spPr>
        <p:txBody>
          <a:bodyPr anchor="ctr">
            <a:normAutofit/>
          </a:bodyPr>
          <a:lstStyle>
            <a:extLst/>
          </a:lstStyle>
          <a:p>
            <a:r>
              <a:rPr kumimoji="0" lang="cs-CZ" smtClean="0"/>
              <a:t>Klepnutím lze upravit styl předlohy nadpisů.</a:t>
            </a:r>
            <a:endParaRPr kumimoji="0" lang="en-US"/>
          </a:p>
        </p:txBody>
      </p:sp>
      <p:sp>
        <p:nvSpPr>
          <p:cNvPr id="9" name="Zástupný symbol pro text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4" name="Zástupný symbol pro datum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AFC4A0D9-A8D7-40B0-A847-91BDF13C440B}" type="datetimeFigureOut">
              <a:rPr lang="cs-CZ" smtClean="0"/>
              <a:pPr/>
              <a:t>17. 6. 2013</a:t>
            </a:fld>
            <a:endParaRPr lang="cs-CZ"/>
          </a:p>
        </p:txBody>
      </p:sp>
      <p:sp>
        <p:nvSpPr>
          <p:cNvPr id="10" name="Zástupný symbol pro zápatí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cs-CZ"/>
          </a:p>
        </p:txBody>
      </p:sp>
      <p:sp>
        <p:nvSpPr>
          <p:cNvPr id="22" name="Zástupný symbol pro číslo snímku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F89E3D2-B311-405E-B636-78CE022F781A}" type="slidenum">
              <a:rPr lang="cs-CZ" smtClean="0"/>
              <a:pPr/>
              <a:t>‹#›</a:t>
            </a:fld>
            <a:endParaRPr lang="cs-CZ"/>
          </a:p>
        </p:txBody>
      </p:sp>
      <p:sp>
        <p:nvSpPr>
          <p:cNvPr id="15" name="Obdélník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dissolve/>
  </p:transition>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26304" b="6725"/>
          <a:stretch/>
        </p:blipFill>
        <p:spPr bwMode="auto">
          <a:xfrm>
            <a:off x="1763688" y="188640"/>
            <a:ext cx="5472608" cy="12543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5" name="Tabulka 4"/>
          <p:cNvGraphicFramePr>
            <a:graphicFrameLocks noGrp="1"/>
          </p:cNvGraphicFramePr>
          <p:nvPr>
            <p:extLst>
              <p:ext uri="{D42A27DB-BD31-4B8C-83A1-F6EECF244321}">
                <p14:modId xmlns:p14="http://schemas.microsoft.com/office/powerpoint/2010/main" val="3074674389"/>
              </p:ext>
            </p:extLst>
          </p:nvPr>
        </p:nvGraphicFramePr>
        <p:xfrm>
          <a:off x="971600" y="4509120"/>
          <a:ext cx="7200800" cy="2232735"/>
        </p:xfrm>
        <a:graphic>
          <a:graphicData uri="http://schemas.openxmlformats.org/drawingml/2006/table">
            <a:tbl>
              <a:tblPr firstRow="1" bandRow="1">
                <a:tableStyleId>{0E3FDE45-AF77-4B5C-9715-49D594BDF05E}</a:tableStyleId>
              </a:tblPr>
              <a:tblGrid>
                <a:gridCol w="7200800"/>
              </a:tblGrid>
              <a:tr h="441469">
                <a:tc>
                  <a:txBody>
                    <a:bodyPr/>
                    <a:lstStyle/>
                    <a:p>
                      <a:pPr algn="ctr"/>
                      <a:r>
                        <a:rPr lang="cs-CZ" sz="1800" dirty="0" smtClean="0"/>
                        <a:t>Základní škola a Mateřská škola generála Pattona Dýšina,    příspěvková organizace</a:t>
                      </a:r>
                      <a:endParaRPr lang="cs-CZ" sz="18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08965">
                <a:tc>
                  <a:txBody>
                    <a:bodyPr/>
                    <a:lstStyle/>
                    <a:p>
                      <a:r>
                        <a:rPr lang="cs-CZ" dirty="0" smtClean="0"/>
                        <a:t>AUTOR:      Mgr. Marie</a:t>
                      </a:r>
                      <a:r>
                        <a:rPr lang="cs-CZ" baseline="0" dirty="0" smtClean="0"/>
                        <a:t> </a:t>
                      </a:r>
                      <a:r>
                        <a:rPr lang="cs-CZ" baseline="0" dirty="0" err="1" smtClean="0"/>
                        <a:t>Benabdelmalek</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08965">
                <a:tc>
                  <a:txBody>
                    <a:bodyPr/>
                    <a:lstStyle/>
                    <a:p>
                      <a:r>
                        <a:rPr lang="cs-CZ" dirty="0" smtClean="0"/>
                        <a:t>NÁZEV</a:t>
                      </a:r>
                      <a:r>
                        <a:rPr lang="cs-CZ" smtClean="0"/>
                        <a:t>:      VY_32_INOVACE_2B_13</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08965">
                <a:tc>
                  <a:txBody>
                    <a:bodyPr/>
                    <a:lstStyle/>
                    <a:p>
                      <a:r>
                        <a:rPr lang="cs-CZ" dirty="0" smtClean="0"/>
                        <a:t>TÉMA:       Český</a:t>
                      </a:r>
                      <a:r>
                        <a:rPr lang="cs-CZ" baseline="0" dirty="0" smtClean="0"/>
                        <a:t> jazyk pro 3. ročník</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221257">
                <a:tc>
                  <a:txBody>
                    <a:bodyPr/>
                    <a:lstStyle/>
                    <a:p>
                      <a:r>
                        <a:rPr lang="cs-CZ" dirty="0" smtClean="0"/>
                        <a:t>ČÍSLO PROJEKTU:  </a:t>
                      </a:r>
                      <a:r>
                        <a:rPr lang="cs-CZ" i="1" dirty="0" smtClean="0"/>
                        <a:t>CZ.</a:t>
                      </a:r>
                      <a:r>
                        <a:rPr lang="cs-CZ" i="1" baseline="0" dirty="0" smtClean="0"/>
                        <a:t> 1. 07/ 1. 4. 00/ 21. 1843</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bl>
          </a:graphicData>
        </a:graphic>
      </p:graphicFrame>
      <p:pic>
        <p:nvPicPr>
          <p:cNvPr id="2" name="Picture 4" descr="C:\Users\jitka\Desktop\DSC_093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67744" y="1484784"/>
            <a:ext cx="4626171" cy="29171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3961402"/>
      </p:ext>
    </p:extLst>
  </p:cSld>
  <p:clrMapOvr>
    <a:masterClrMapping/>
  </p:clrMapOvr>
  <p:transition spd="slow">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délník 4"/>
          <p:cNvSpPr/>
          <p:nvPr/>
        </p:nvSpPr>
        <p:spPr>
          <a:xfrm>
            <a:off x="928662" y="2000240"/>
            <a:ext cx="7286676" cy="4286280"/>
          </a:xfrm>
          <a:prstGeom prst="rect">
            <a:avLst/>
          </a:prstGeom>
          <a:solidFill>
            <a:schemeClr val="accent6">
              <a:lumMod val="60000"/>
              <a:lumOff val="40000"/>
            </a:schemeClr>
          </a:solidFill>
          <a:ln>
            <a:solidFill>
              <a:schemeClr val="accent6">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Vývojový diagram: vyjmutí 5"/>
          <p:cNvSpPr/>
          <p:nvPr/>
        </p:nvSpPr>
        <p:spPr>
          <a:xfrm>
            <a:off x="71374" y="1142984"/>
            <a:ext cx="9072626" cy="857256"/>
          </a:xfrm>
          <a:prstGeom prst="flowChartExtract">
            <a:avLst/>
          </a:prstGeom>
          <a:solidFill>
            <a:srgbClr val="99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solidFill>
                <a:srgbClr val="FF0000"/>
              </a:solidFill>
            </a:endParaRPr>
          </a:p>
        </p:txBody>
      </p:sp>
      <p:sp>
        <p:nvSpPr>
          <p:cNvPr id="7" name="Obdélník 6"/>
          <p:cNvSpPr/>
          <p:nvPr/>
        </p:nvSpPr>
        <p:spPr>
          <a:xfrm>
            <a:off x="928662" y="2000240"/>
            <a:ext cx="2428892" cy="107157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délník 7"/>
          <p:cNvSpPr/>
          <p:nvPr/>
        </p:nvSpPr>
        <p:spPr>
          <a:xfrm>
            <a:off x="5786446" y="2000240"/>
            <a:ext cx="2428892" cy="1071570"/>
          </a:xfrm>
          <a:prstGeom prst="rect">
            <a:avLst/>
          </a:prstGeom>
          <a:solidFill>
            <a:schemeClr val="accent6">
              <a:lumMod val="60000"/>
              <a:lumOff val="40000"/>
            </a:schemeClr>
          </a:solidFill>
          <a:ln>
            <a:solidFill>
              <a:schemeClr val="accent6">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Předložky </a:t>
            </a:r>
            <a:endParaRPr lang="cs-CZ"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9" name="Obdélník 8"/>
          <p:cNvSpPr/>
          <p:nvPr/>
        </p:nvSpPr>
        <p:spPr>
          <a:xfrm>
            <a:off x="3357554" y="2000240"/>
            <a:ext cx="2428892" cy="1071570"/>
          </a:xfrm>
          <a:prstGeom prst="rect">
            <a:avLst/>
          </a:prstGeom>
          <a:solidFill>
            <a:schemeClr val="accent6">
              <a:lumMod val="60000"/>
              <a:lumOff val="40000"/>
            </a:schemeClr>
          </a:solidFill>
          <a:ln>
            <a:solidFill>
              <a:schemeClr val="accent6">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Slovesa </a:t>
            </a:r>
            <a:endParaRPr lang="cs-CZ"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0" name="Nadpis 1"/>
          <p:cNvSpPr>
            <a:spLocks noGrp="1"/>
          </p:cNvSpPr>
          <p:nvPr>
            <p:ph type="title"/>
          </p:nvPr>
        </p:nvSpPr>
        <p:spPr/>
        <p:txBody>
          <a:bodyPr/>
          <a:lstStyle/>
          <a:p>
            <a:endParaRPr lang="cs-CZ" dirty="0"/>
          </a:p>
        </p:txBody>
      </p:sp>
      <p:sp>
        <p:nvSpPr>
          <p:cNvPr id="11" name="Obdélník 10"/>
          <p:cNvSpPr/>
          <p:nvPr/>
        </p:nvSpPr>
        <p:spPr>
          <a:xfrm>
            <a:off x="928662" y="3071810"/>
            <a:ext cx="2428892" cy="1071570"/>
          </a:xfrm>
          <a:prstGeom prst="rect">
            <a:avLst/>
          </a:prstGeom>
          <a:solidFill>
            <a:schemeClr val="accent6">
              <a:lumMod val="60000"/>
              <a:lumOff val="40000"/>
            </a:schemeClr>
          </a:solidFill>
          <a:ln>
            <a:solidFill>
              <a:schemeClr val="accent6">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Přídavná jména </a:t>
            </a:r>
            <a:endParaRPr lang="cs-CZ"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2" name="Obdélník 11"/>
          <p:cNvSpPr/>
          <p:nvPr/>
        </p:nvSpPr>
        <p:spPr>
          <a:xfrm>
            <a:off x="928662" y="4143380"/>
            <a:ext cx="2428892" cy="1071570"/>
          </a:xfrm>
          <a:prstGeom prst="rect">
            <a:avLst/>
          </a:prstGeom>
          <a:solidFill>
            <a:schemeClr val="accent6">
              <a:lumMod val="60000"/>
              <a:lumOff val="40000"/>
            </a:schemeClr>
          </a:solidFill>
          <a:ln>
            <a:solidFill>
              <a:schemeClr val="accent6">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Zájmena </a:t>
            </a:r>
            <a:endParaRPr lang="cs-CZ"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3" name="Obdélník 12"/>
          <p:cNvSpPr/>
          <p:nvPr/>
        </p:nvSpPr>
        <p:spPr>
          <a:xfrm>
            <a:off x="928662" y="5214950"/>
            <a:ext cx="2428892" cy="1071570"/>
          </a:xfrm>
          <a:prstGeom prst="rect">
            <a:avLst/>
          </a:prstGeom>
          <a:solidFill>
            <a:schemeClr val="accent6">
              <a:lumMod val="60000"/>
              <a:lumOff val="40000"/>
            </a:schemeClr>
          </a:solidFill>
          <a:ln>
            <a:solidFill>
              <a:schemeClr val="accent6">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Číslovky </a:t>
            </a:r>
            <a:endParaRPr lang="cs-CZ"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4" name="Obdélník 13"/>
          <p:cNvSpPr/>
          <p:nvPr/>
        </p:nvSpPr>
        <p:spPr>
          <a:xfrm>
            <a:off x="5786446" y="3071810"/>
            <a:ext cx="2428892" cy="1071570"/>
          </a:xfrm>
          <a:prstGeom prst="rect">
            <a:avLst/>
          </a:prstGeom>
          <a:solidFill>
            <a:schemeClr val="accent6">
              <a:lumMod val="60000"/>
              <a:lumOff val="40000"/>
            </a:schemeClr>
          </a:solidFill>
          <a:ln>
            <a:solidFill>
              <a:schemeClr val="accent6">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Spojky </a:t>
            </a:r>
            <a:endParaRPr lang="cs-CZ"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5" name="Obdélník 14"/>
          <p:cNvSpPr/>
          <p:nvPr/>
        </p:nvSpPr>
        <p:spPr>
          <a:xfrm>
            <a:off x="5786446" y="4143380"/>
            <a:ext cx="2428892" cy="1071570"/>
          </a:xfrm>
          <a:prstGeom prst="rect">
            <a:avLst/>
          </a:prstGeom>
          <a:solidFill>
            <a:schemeClr val="accent6">
              <a:lumMod val="60000"/>
              <a:lumOff val="40000"/>
            </a:schemeClr>
          </a:solidFill>
          <a:ln>
            <a:solidFill>
              <a:schemeClr val="accent6">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Částice </a:t>
            </a:r>
            <a:endParaRPr lang="cs-CZ"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6" name="Obdélník 15"/>
          <p:cNvSpPr/>
          <p:nvPr/>
        </p:nvSpPr>
        <p:spPr>
          <a:xfrm>
            <a:off x="5786446" y="5214950"/>
            <a:ext cx="2428892" cy="1071570"/>
          </a:xfrm>
          <a:prstGeom prst="rect">
            <a:avLst/>
          </a:prstGeom>
          <a:solidFill>
            <a:schemeClr val="accent6">
              <a:lumMod val="60000"/>
              <a:lumOff val="40000"/>
            </a:schemeClr>
          </a:solidFill>
          <a:ln>
            <a:solidFill>
              <a:schemeClr val="accent6">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Citoslovce </a:t>
            </a:r>
            <a:endParaRPr lang="cs-CZ"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7" name="Obdélník 16"/>
          <p:cNvSpPr/>
          <p:nvPr/>
        </p:nvSpPr>
        <p:spPr>
          <a:xfrm>
            <a:off x="3357554" y="5214950"/>
            <a:ext cx="2428892" cy="1071570"/>
          </a:xfrm>
          <a:prstGeom prst="rect">
            <a:avLst/>
          </a:prstGeom>
          <a:solidFill>
            <a:schemeClr val="accent6">
              <a:lumMod val="60000"/>
              <a:lumOff val="40000"/>
            </a:schemeClr>
          </a:solidFill>
          <a:ln>
            <a:solidFill>
              <a:schemeClr val="accent6">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Příslovce </a:t>
            </a:r>
            <a:endParaRPr lang="cs-CZ"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8" name="Obdélník 17"/>
          <p:cNvSpPr/>
          <p:nvPr/>
        </p:nvSpPr>
        <p:spPr>
          <a:xfrm>
            <a:off x="3357554" y="3071810"/>
            <a:ext cx="2428892" cy="214314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Obdélník 18"/>
          <p:cNvSpPr/>
          <p:nvPr/>
        </p:nvSpPr>
        <p:spPr>
          <a:xfrm>
            <a:off x="3500430" y="3214686"/>
            <a:ext cx="2143140" cy="1857388"/>
          </a:xfrm>
          <a:prstGeom prst="rect">
            <a:avLst/>
          </a:prstGeom>
          <a:solidFill>
            <a:schemeClr val="accent6">
              <a:lumMod val="50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Obdélník 19"/>
          <p:cNvSpPr/>
          <p:nvPr/>
        </p:nvSpPr>
        <p:spPr>
          <a:xfrm>
            <a:off x="3500430" y="3214686"/>
            <a:ext cx="1000132" cy="785818"/>
          </a:xfrm>
          <a:prstGeom prst="rect">
            <a:avLst/>
          </a:prstGeom>
          <a:solidFill>
            <a:schemeClr val="tx2">
              <a:lumMod val="20000"/>
              <a:lumOff val="80000"/>
            </a:schemeClr>
          </a:solidFill>
          <a:ln>
            <a:solidFill>
              <a:schemeClr val="tx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Obdélník 20"/>
          <p:cNvSpPr/>
          <p:nvPr/>
        </p:nvSpPr>
        <p:spPr>
          <a:xfrm>
            <a:off x="3500430" y="4143380"/>
            <a:ext cx="1000132" cy="928694"/>
          </a:xfrm>
          <a:prstGeom prst="rect">
            <a:avLst/>
          </a:prstGeom>
          <a:solidFill>
            <a:schemeClr val="tx2">
              <a:lumMod val="20000"/>
              <a:lumOff val="80000"/>
            </a:schemeClr>
          </a:solidFill>
          <a:ln>
            <a:solidFill>
              <a:schemeClr val="tx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Obdélník 21"/>
          <p:cNvSpPr/>
          <p:nvPr/>
        </p:nvSpPr>
        <p:spPr>
          <a:xfrm>
            <a:off x="4643438" y="3214686"/>
            <a:ext cx="1000132" cy="785818"/>
          </a:xfrm>
          <a:prstGeom prst="rect">
            <a:avLst/>
          </a:prstGeom>
          <a:solidFill>
            <a:schemeClr val="tx2">
              <a:lumMod val="20000"/>
              <a:lumOff val="80000"/>
            </a:schemeClr>
          </a:solidFill>
          <a:ln>
            <a:solidFill>
              <a:schemeClr val="tx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Obdélník 22"/>
          <p:cNvSpPr/>
          <p:nvPr/>
        </p:nvSpPr>
        <p:spPr>
          <a:xfrm>
            <a:off x="4643438" y="4143380"/>
            <a:ext cx="1000132" cy="928694"/>
          </a:xfrm>
          <a:prstGeom prst="rect">
            <a:avLst/>
          </a:prstGeom>
          <a:solidFill>
            <a:schemeClr val="tx2">
              <a:lumMod val="20000"/>
              <a:lumOff val="80000"/>
            </a:schemeClr>
          </a:solidFill>
          <a:ln>
            <a:solidFill>
              <a:schemeClr val="tx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4" name="Obdélník 23"/>
          <p:cNvSpPr/>
          <p:nvPr/>
        </p:nvSpPr>
        <p:spPr>
          <a:xfrm>
            <a:off x="928662" y="2000240"/>
            <a:ext cx="2428892" cy="1071570"/>
          </a:xfrm>
          <a:prstGeom prst="rect">
            <a:avLst/>
          </a:prstGeom>
          <a:solidFill>
            <a:schemeClr val="accent6">
              <a:lumMod val="60000"/>
              <a:lumOff val="40000"/>
            </a:schemeClr>
          </a:solidFill>
          <a:ln>
            <a:solidFill>
              <a:schemeClr val="accent6">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Podstatná jména </a:t>
            </a:r>
            <a:endParaRPr lang="cs-CZ"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mph" presetSubtype="0" fill="hold" grpId="0" nodeType="clickEffect">
                                  <p:stCondLst>
                                    <p:cond delay="0"/>
                                  </p:stCondLst>
                                  <p:childTnLst>
                                    <p:animClr clrSpc="hsl" dir="cw">
                                      <p:cBhvr override="childStyle">
                                        <p:cTn id="6" dur="500" fill="hold"/>
                                        <p:tgtEl>
                                          <p:spTgt spid="12"/>
                                        </p:tgtEl>
                                        <p:attrNameLst>
                                          <p:attrName>style.color</p:attrName>
                                        </p:attrNameLst>
                                      </p:cBhvr>
                                      <p:by>
                                        <p:hsl h="0" s="12549" l="25098"/>
                                      </p:by>
                                    </p:animClr>
                                    <p:animClr clrSpc="hsl" dir="cw">
                                      <p:cBhvr>
                                        <p:cTn id="7" dur="500" fill="hold"/>
                                        <p:tgtEl>
                                          <p:spTgt spid="12"/>
                                        </p:tgtEl>
                                        <p:attrNameLst>
                                          <p:attrName>fillcolor</p:attrName>
                                        </p:attrNameLst>
                                      </p:cBhvr>
                                      <p:by>
                                        <p:hsl h="0" s="12549" l="25098"/>
                                      </p:by>
                                    </p:animClr>
                                    <p:animClr clrSpc="hsl" dir="cw">
                                      <p:cBhvr>
                                        <p:cTn id="8" dur="500" fill="hold"/>
                                        <p:tgtEl>
                                          <p:spTgt spid="12"/>
                                        </p:tgtEl>
                                        <p:attrNameLst>
                                          <p:attrName>stroke.color</p:attrName>
                                        </p:attrNameLst>
                                      </p:cBhvr>
                                      <p:by>
                                        <p:hsl h="0" s="12549" l="25098"/>
                                      </p:by>
                                    </p:animClr>
                                    <p:set>
                                      <p:cBhvr>
                                        <p:cTn id="9" dur="500" fill="hold"/>
                                        <p:tgtEl>
                                          <p:spTgt spid="12"/>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FF0000"/>
                </a:solidFill>
                <a:latin typeface="Comic Sans MS" pitchFamily="66" charset="0"/>
              </a:rPr>
              <a:t>Zájmena </a:t>
            </a:r>
            <a:endParaRPr lang="cs-CZ" dirty="0">
              <a:solidFill>
                <a:srgbClr val="FF0000"/>
              </a:solidFill>
              <a:latin typeface="Comic Sans MS" pitchFamily="66" charset="0"/>
            </a:endParaRPr>
          </a:p>
        </p:txBody>
      </p:sp>
      <p:sp>
        <p:nvSpPr>
          <p:cNvPr id="3" name="TextovéPole 2"/>
          <p:cNvSpPr txBox="1"/>
          <p:nvPr/>
        </p:nvSpPr>
        <p:spPr>
          <a:xfrm>
            <a:off x="1214414" y="1714488"/>
            <a:ext cx="8215370" cy="1569660"/>
          </a:xfrm>
          <a:prstGeom prst="rect">
            <a:avLst/>
          </a:prstGeom>
          <a:noFill/>
        </p:spPr>
        <p:txBody>
          <a:bodyPr wrap="square" rtlCol="0">
            <a:spAutoFit/>
          </a:bodyPr>
          <a:lstStyle/>
          <a:p>
            <a:pPr>
              <a:buFontTx/>
              <a:buChar char="-"/>
            </a:pPr>
            <a:r>
              <a:rPr lang="cs-CZ" sz="2400" dirty="0" smtClean="0">
                <a:latin typeface="Comic Sans MS" pitchFamily="66" charset="0"/>
              </a:rPr>
              <a:t> ve větě mohou nahrazovat podstatná jména nebo  </a:t>
            </a:r>
          </a:p>
          <a:p>
            <a:r>
              <a:rPr lang="cs-CZ" sz="2400" dirty="0">
                <a:latin typeface="Comic Sans MS" pitchFamily="66" charset="0"/>
              </a:rPr>
              <a:t> </a:t>
            </a:r>
            <a:r>
              <a:rPr lang="cs-CZ" sz="2400" dirty="0" smtClean="0">
                <a:latin typeface="Comic Sans MS" pitchFamily="66" charset="0"/>
              </a:rPr>
              <a:t> přídavná jména</a:t>
            </a:r>
          </a:p>
          <a:p>
            <a:endParaRPr lang="cs-CZ" sz="2400" dirty="0" smtClean="0">
              <a:latin typeface="Comic Sans MS" pitchFamily="66" charset="0"/>
            </a:endParaRPr>
          </a:p>
          <a:p>
            <a:pPr>
              <a:buFontTx/>
              <a:buChar char="-"/>
            </a:pPr>
            <a:r>
              <a:rPr lang="cs-CZ" sz="2400" dirty="0" smtClean="0">
                <a:latin typeface="Comic Sans MS" pitchFamily="66" charset="0"/>
              </a:rPr>
              <a:t> ukazují na osoby zvířata a věci </a:t>
            </a:r>
            <a:endParaRPr lang="cs-CZ" sz="2400" dirty="0">
              <a:latin typeface="Comic Sans MS" pitchFamily="66" charset="0"/>
            </a:endParaRPr>
          </a:p>
        </p:txBody>
      </p:sp>
      <p:pic>
        <p:nvPicPr>
          <p:cNvPr id="4" name="Obrázek 3" descr="MH900251066.JPG"/>
          <p:cNvPicPr>
            <a:picLocks noChangeAspect="1"/>
          </p:cNvPicPr>
          <p:nvPr/>
        </p:nvPicPr>
        <p:blipFill>
          <a:blip r:embed="rId2"/>
          <a:stretch>
            <a:fillRect/>
          </a:stretch>
        </p:blipFill>
        <p:spPr>
          <a:xfrm>
            <a:off x="4143372" y="3500438"/>
            <a:ext cx="4024319" cy="3095625"/>
          </a:xfrm>
          <a:prstGeom prst="rect">
            <a:avLst/>
          </a:prstGeom>
        </p:spPr>
      </p:pic>
    </p:spTree>
  </p:cSld>
  <p:clrMapOvr>
    <a:masterClrMapping/>
  </p:clrMapOvr>
  <p:transition spd="slow">
    <p:dissolv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800" dirty="0" smtClean="0"/>
              <a:t>Doplň vhodné zájmeno</a:t>
            </a:r>
            <a:endParaRPr lang="cs-CZ" sz="2800" dirty="0"/>
          </a:p>
        </p:txBody>
      </p:sp>
      <p:sp>
        <p:nvSpPr>
          <p:cNvPr id="3" name="TextovéPole 2"/>
          <p:cNvSpPr txBox="1"/>
          <p:nvPr/>
        </p:nvSpPr>
        <p:spPr>
          <a:xfrm>
            <a:off x="1500166" y="1285860"/>
            <a:ext cx="6000792" cy="3046988"/>
          </a:xfrm>
          <a:prstGeom prst="rect">
            <a:avLst/>
          </a:prstGeom>
          <a:noFill/>
        </p:spPr>
        <p:txBody>
          <a:bodyPr wrap="square" rtlCol="0">
            <a:spAutoFit/>
          </a:bodyPr>
          <a:lstStyle/>
          <a:p>
            <a:r>
              <a:rPr lang="cs-CZ" sz="3200" dirty="0" smtClean="0"/>
              <a:t>________ domácí úkol je špatně. </a:t>
            </a:r>
          </a:p>
          <a:p>
            <a:r>
              <a:rPr lang="cs-CZ" sz="3200" dirty="0" smtClean="0"/>
              <a:t>________ židle je rozbitá.</a:t>
            </a:r>
          </a:p>
          <a:p>
            <a:r>
              <a:rPr lang="cs-CZ" sz="3200" dirty="0" smtClean="0"/>
              <a:t>________ pes je velký. </a:t>
            </a:r>
          </a:p>
          <a:p>
            <a:r>
              <a:rPr lang="cs-CZ" sz="3200" dirty="0" smtClean="0"/>
              <a:t>________ je nejšikovnější.</a:t>
            </a:r>
          </a:p>
          <a:p>
            <a:r>
              <a:rPr lang="cs-CZ" sz="3200" dirty="0" smtClean="0"/>
              <a:t>________ to umím nejlépe.</a:t>
            </a:r>
          </a:p>
          <a:p>
            <a:r>
              <a:rPr lang="cs-CZ" sz="3200" dirty="0" smtClean="0"/>
              <a:t>________ o to nestojí.</a:t>
            </a:r>
            <a:endParaRPr lang="cs-CZ" sz="3200" dirty="0"/>
          </a:p>
        </p:txBody>
      </p:sp>
      <p:sp>
        <p:nvSpPr>
          <p:cNvPr id="4" name="TextovéPole 3"/>
          <p:cNvSpPr txBox="1"/>
          <p:nvPr/>
        </p:nvSpPr>
        <p:spPr>
          <a:xfrm>
            <a:off x="1357290" y="4714884"/>
            <a:ext cx="1428760" cy="584775"/>
          </a:xfrm>
          <a:prstGeom prst="rect">
            <a:avLst/>
          </a:prstGeom>
          <a:noFill/>
        </p:spPr>
        <p:txBody>
          <a:bodyPr wrap="square" rtlCol="0">
            <a:spAutoFit/>
          </a:bodyPr>
          <a:lstStyle/>
          <a:p>
            <a:r>
              <a:rPr lang="cs-CZ" sz="3200" dirty="0" smtClean="0">
                <a:solidFill>
                  <a:srgbClr val="92D050"/>
                </a:solidFill>
              </a:rPr>
              <a:t>JEHO</a:t>
            </a:r>
            <a:endParaRPr lang="cs-CZ" sz="3200" dirty="0">
              <a:solidFill>
                <a:srgbClr val="92D050"/>
              </a:solidFill>
            </a:endParaRPr>
          </a:p>
        </p:txBody>
      </p:sp>
      <p:sp>
        <p:nvSpPr>
          <p:cNvPr id="5" name="TextovéPole 4"/>
          <p:cNvSpPr txBox="1"/>
          <p:nvPr/>
        </p:nvSpPr>
        <p:spPr>
          <a:xfrm>
            <a:off x="2428860" y="5357826"/>
            <a:ext cx="1214446" cy="584775"/>
          </a:xfrm>
          <a:prstGeom prst="rect">
            <a:avLst/>
          </a:prstGeom>
          <a:noFill/>
        </p:spPr>
        <p:txBody>
          <a:bodyPr wrap="square" rtlCol="0">
            <a:spAutoFit/>
          </a:bodyPr>
          <a:lstStyle/>
          <a:p>
            <a:r>
              <a:rPr lang="cs-CZ" sz="3200" dirty="0" smtClean="0">
                <a:solidFill>
                  <a:srgbClr val="92D050"/>
                </a:solidFill>
              </a:rPr>
              <a:t>TA</a:t>
            </a:r>
            <a:endParaRPr lang="cs-CZ" sz="3200" dirty="0">
              <a:solidFill>
                <a:srgbClr val="92D050"/>
              </a:solidFill>
            </a:endParaRPr>
          </a:p>
        </p:txBody>
      </p:sp>
      <p:sp>
        <p:nvSpPr>
          <p:cNvPr id="6" name="TextovéPole 5"/>
          <p:cNvSpPr txBox="1"/>
          <p:nvPr/>
        </p:nvSpPr>
        <p:spPr>
          <a:xfrm>
            <a:off x="3786182" y="4857760"/>
            <a:ext cx="1285884" cy="584775"/>
          </a:xfrm>
          <a:prstGeom prst="rect">
            <a:avLst/>
          </a:prstGeom>
          <a:noFill/>
        </p:spPr>
        <p:txBody>
          <a:bodyPr wrap="square" rtlCol="0">
            <a:spAutoFit/>
          </a:bodyPr>
          <a:lstStyle/>
          <a:p>
            <a:r>
              <a:rPr lang="cs-CZ" sz="3200" dirty="0" smtClean="0">
                <a:solidFill>
                  <a:srgbClr val="92D050"/>
                </a:solidFill>
              </a:rPr>
              <a:t>NÁŠ</a:t>
            </a:r>
            <a:endParaRPr lang="cs-CZ" sz="3200" dirty="0">
              <a:solidFill>
                <a:srgbClr val="92D050"/>
              </a:solidFill>
            </a:endParaRPr>
          </a:p>
        </p:txBody>
      </p:sp>
      <p:sp>
        <p:nvSpPr>
          <p:cNvPr id="7" name="TextovéPole 6"/>
          <p:cNvSpPr txBox="1"/>
          <p:nvPr/>
        </p:nvSpPr>
        <p:spPr>
          <a:xfrm>
            <a:off x="5214942" y="5715016"/>
            <a:ext cx="1214446" cy="584775"/>
          </a:xfrm>
          <a:prstGeom prst="rect">
            <a:avLst/>
          </a:prstGeom>
          <a:noFill/>
        </p:spPr>
        <p:txBody>
          <a:bodyPr wrap="square" rtlCol="0">
            <a:spAutoFit/>
          </a:bodyPr>
          <a:lstStyle/>
          <a:p>
            <a:r>
              <a:rPr lang="cs-CZ" sz="3200" dirty="0" smtClean="0">
                <a:solidFill>
                  <a:srgbClr val="92D050"/>
                </a:solidFill>
              </a:rPr>
              <a:t>ONA</a:t>
            </a:r>
            <a:endParaRPr lang="cs-CZ" sz="3200" dirty="0">
              <a:solidFill>
                <a:srgbClr val="92D050"/>
              </a:solidFill>
            </a:endParaRPr>
          </a:p>
        </p:txBody>
      </p:sp>
      <p:sp>
        <p:nvSpPr>
          <p:cNvPr id="8" name="TextovéPole 7"/>
          <p:cNvSpPr txBox="1"/>
          <p:nvPr/>
        </p:nvSpPr>
        <p:spPr>
          <a:xfrm>
            <a:off x="3714744" y="6000768"/>
            <a:ext cx="928694" cy="584775"/>
          </a:xfrm>
          <a:prstGeom prst="rect">
            <a:avLst/>
          </a:prstGeom>
          <a:noFill/>
        </p:spPr>
        <p:txBody>
          <a:bodyPr wrap="square" rtlCol="0">
            <a:spAutoFit/>
          </a:bodyPr>
          <a:lstStyle/>
          <a:p>
            <a:r>
              <a:rPr lang="cs-CZ" sz="3200" dirty="0" smtClean="0">
                <a:solidFill>
                  <a:srgbClr val="92D050"/>
                </a:solidFill>
              </a:rPr>
              <a:t>JÁ</a:t>
            </a:r>
            <a:endParaRPr lang="cs-CZ" sz="3200" dirty="0">
              <a:solidFill>
                <a:srgbClr val="92D050"/>
              </a:solidFill>
            </a:endParaRPr>
          </a:p>
        </p:txBody>
      </p:sp>
      <p:sp>
        <p:nvSpPr>
          <p:cNvPr id="9" name="TextovéPole 8"/>
          <p:cNvSpPr txBox="1"/>
          <p:nvPr/>
        </p:nvSpPr>
        <p:spPr>
          <a:xfrm>
            <a:off x="6715140" y="4786322"/>
            <a:ext cx="1785950" cy="584775"/>
          </a:xfrm>
          <a:prstGeom prst="rect">
            <a:avLst/>
          </a:prstGeom>
          <a:noFill/>
        </p:spPr>
        <p:txBody>
          <a:bodyPr wrap="square" rtlCol="0">
            <a:spAutoFit/>
          </a:bodyPr>
          <a:lstStyle/>
          <a:p>
            <a:r>
              <a:rPr lang="cs-CZ" sz="3200" dirty="0" smtClean="0">
                <a:solidFill>
                  <a:srgbClr val="92D050"/>
                </a:solidFill>
              </a:rPr>
              <a:t>NIKDO</a:t>
            </a:r>
            <a:endParaRPr lang="cs-CZ" sz="3200" dirty="0">
              <a:solidFill>
                <a:srgbClr val="92D050"/>
              </a:solidFill>
            </a:endParaRPr>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2.5E-6 2.79371E-6 L 0.03716 -0.50255 " pathEditMode="relative" rAng="0" ptsTypes="AA">
                                      <p:cBhvr>
                                        <p:cTn id="6" dur="2000" fill="hold"/>
                                        <p:tgtEl>
                                          <p:spTgt spid="4"/>
                                        </p:tgtEl>
                                        <p:attrNameLst>
                                          <p:attrName>ppt_x</p:attrName>
                                          <p:attrName>ppt_y</p:attrName>
                                        </p:attrNameLst>
                                      </p:cBhvr>
                                      <p:rCtr x="1900" y="-25100"/>
                                    </p:animMotion>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grpId="0" nodeType="clickEffect">
                                  <p:stCondLst>
                                    <p:cond delay="0"/>
                                  </p:stCondLst>
                                  <p:childTnLst>
                                    <p:animMotion origin="layout" path="M -4.44444E-6 -4.81036E-7 L -0.05243 -0.52289 " pathEditMode="relative" rAng="0" ptsTypes="AA">
                                      <p:cBhvr>
                                        <p:cTn id="10" dur="2000" fill="hold"/>
                                        <p:tgtEl>
                                          <p:spTgt spid="5"/>
                                        </p:tgtEl>
                                        <p:attrNameLst>
                                          <p:attrName>ppt_x</p:attrName>
                                          <p:attrName>ppt_y</p:attrName>
                                        </p:attrNameLst>
                                      </p:cBhvr>
                                      <p:rCtr x="-2600" y="-26200"/>
                                    </p:animMotion>
                                  </p:childTnLst>
                                </p:cTn>
                              </p:par>
                            </p:childTnLst>
                          </p:cTn>
                        </p:par>
                      </p:childTnLst>
                    </p:cTn>
                  </p:par>
                  <p:par>
                    <p:cTn id="11" fill="hold">
                      <p:stCondLst>
                        <p:cond delay="indefinite"/>
                      </p:stCondLst>
                      <p:childTnLst>
                        <p:par>
                          <p:cTn id="12" fill="hold">
                            <p:stCondLst>
                              <p:cond delay="0"/>
                            </p:stCondLst>
                            <p:childTnLst>
                              <p:par>
                                <p:cTn id="13" presetID="0" presetClass="path" presetSubtype="0" accel="50000" decel="50000" fill="hold" grpId="0" nodeType="clickEffect">
                                  <p:stCondLst>
                                    <p:cond delay="0"/>
                                  </p:stCondLst>
                                  <p:childTnLst>
                                    <p:animMotion origin="layout" path="M 8.61111E-6 1.96115E-6 L -0.19688 -0.37766 " pathEditMode="relative" ptsTypes="AA">
                                      <p:cBhvr>
                                        <p:cTn id="14" dur="2000" fill="hold"/>
                                        <p:tgtEl>
                                          <p:spTgt spid="6"/>
                                        </p:tgtEl>
                                        <p:attrNameLst>
                                          <p:attrName>ppt_x</p:attrName>
                                          <p:attrName>ppt_y</p:attrName>
                                        </p:attrNameLst>
                                      </p:cBhvr>
                                    </p:animMotion>
                                  </p:childTnLst>
                                </p:cTn>
                              </p:par>
                            </p:childTnLst>
                          </p:cTn>
                        </p:par>
                      </p:childTnLst>
                    </p:cTn>
                  </p:par>
                  <p:par>
                    <p:cTn id="15" fill="hold">
                      <p:stCondLst>
                        <p:cond delay="indefinite"/>
                      </p:stCondLst>
                      <p:childTnLst>
                        <p:par>
                          <p:cTn id="16" fill="hold">
                            <p:stCondLst>
                              <p:cond delay="0"/>
                            </p:stCondLst>
                            <p:childTnLst>
                              <p:par>
                                <p:cTn id="17" presetID="0" presetClass="path" presetSubtype="0" accel="50000" decel="50000" fill="hold" grpId="0" nodeType="clickEffect">
                                  <p:stCondLst>
                                    <p:cond delay="0"/>
                                  </p:stCondLst>
                                  <p:childTnLst>
                                    <p:animMotion origin="layout" path="M -1.94444E-6 4.36633E-6 L -0.36493 -0.43849 " pathEditMode="relative" rAng="0" ptsTypes="AA">
                                      <p:cBhvr>
                                        <p:cTn id="18" dur="2000" fill="hold"/>
                                        <p:tgtEl>
                                          <p:spTgt spid="7"/>
                                        </p:tgtEl>
                                        <p:attrNameLst>
                                          <p:attrName>ppt_x</p:attrName>
                                          <p:attrName>ppt_y</p:attrName>
                                        </p:attrNameLst>
                                      </p:cBhvr>
                                      <p:rCtr x="-18200" y="-21900"/>
                                    </p:animMotion>
                                  </p:childTnLst>
                                </p:cTn>
                              </p:par>
                            </p:childTnLst>
                          </p:cTn>
                        </p:par>
                      </p:childTnLst>
                    </p:cTn>
                  </p:par>
                  <p:par>
                    <p:cTn id="19" fill="hold">
                      <p:stCondLst>
                        <p:cond delay="indefinite"/>
                      </p:stCondLst>
                      <p:childTnLst>
                        <p:par>
                          <p:cTn id="20" fill="hold">
                            <p:stCondLst>
                              <p:cond delay="0"/>
                            </p:stCondLst>
                            <p:childTnLst>
                              <p:par>
                                <p:cTn id="21" presetID="0" presetClass="path" presetSubtype="0" accel="50000" decel="50000" fill="hold" grpId="0" nodeType="clickEffect">
                                  <p:stCondLst>
                                    <p:cond delay="0"/>
                                  </p:stCondLst>
                                  <p:childTnLst>
                                    <p:animMotion origin="layout" path="M 5.27778E-6 1.3876E-6 L -0.16527 -0.3987 " pathEditMode="relative" ptsTypes="AA">
                                      <p:cBhvr>
                                        <p:cTn id="22" dur="2000" fill="hold"/>
                                        <p:tgtEl>
                                          <p:spTgt spid="8"/>
                                        </p:tgtEl>
                                        <p:attrNameLst>
                                          <p:attrName>ppt_x</p:attrName>
                                          <p:attrName>ppt_y</p:attrName>
                                        </p:attrNameLst>
                                      </p:cBhvr>
                                    </p:animMotion>
                                  </p:childTnLst>
                                </p:cTn>
                              </p:par>
                            </p:childTnLst>
                          </p:cTn>
                        </p:par>
                      </p:childTnLst>
                    </p:cTn>
                  </p:par>
                  <p:par>
                    <p:cTn id="23" fill="hold">
                      <p:stCondLst>
                        <p:cond delay="indefinite"/>
                      </p:stCondLst>
                      <p:childTnLst>
                        <p:par>
                          <p:cTn id="24" fill="hold">
                            <p:stCondLst>
                              <p:cond delay="0"/>
                            </p:stCondLst>
                            <p:childTnLst>
                              <p:par>
                                <p:cTn id="25" presetID="0" presetClass="path" presetSubtype="0" accel="50000" decel="50000" fill="hold" grpId="0" nodeType="clickEffect">
                                  <p:stCondLst>
                                    <p:cond delay="0"/>
                                  </p:stCondLst>
                                  <p:childTnLst>
                                    <p:animMotion origin="layout" path="M -4.44444E-6 -4.23682E-6 L -0.56024 -0.15633 " pathEditMode="relative" rAng="0" ptsTypes="AA">
                                      <p:cBhvr>
                                        <p:cTn id="26" dur="2000" fill="hold"/>
                                        <p:tgtEl>
                                          <p:spTgt spid="9"/>
                                        </p:tgtEl>
                                        <p:attrNameLst>
                                          <p:attrName>ppt_x</p:attrName>
                                          <p:attrName>ppt_y</p:attrName>
                                        </p:attrNameLst>
                                      </p:cBhvr>
                                      <p:rCtr x="-28000" y="-780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800" dirty="0" smtClean="0"/>
              <a:t>Uveď vhodné zájmeno podle</a:t>
            </a:r>
            <a:endParaRPr lang="cs-CZ" sz="2800" dirty="0"/>
          </a:p>
        </p:txBody>
      </p:sp>
      <p:sp>
        <p:nvSpPr>
          <p:cNvPr id="3" name="TextovéPole 2"/>
          <p:cNvSpPr txBox="1"/>
          <p:nvPr/>
        </p:nvSpPr>
        <p:spPr>
          <a:xfrm>
            <a:off x="500034" y="1928802"/>
            <a:ext cx="8215370" cy="3108543"/>
          </a:xfrm>
          <a:prstGeom prst="rect">
            <a:avLst/>
          </a:prstGeom>
          <a:noFill/>
        </p:spPr>
        <p:txBody>
          <a:bodyPr wrap="square" rtlCol="0">
            <a:spAutoFit/>
          </a:bodyPr>
          <a:lstStyle/>
          <a:p>
            <a:r>
              <a:rPr lang="cs-CZ" sz="2800" dirty="0" smtClean="0"/>
              <a:t>Chata je __________		( maminky a tatínka )</a:t>
            </a:r>
          </a:p>
          <a:p>
            <a:r>
              <a:rPr lang="cs-CZ" sz="2800" dirty="0" smtClean="0"/>
              <a:t>Kráva je __________		( babičky kráva )</a:t>
            </a:r>
          </a:p>
          <a:p>
            <a:r>
              <a:rPr lang="cs-CZ" sz="2800" dirty="0" smtClean="0"/>
              <a:t>Pracovní stůl je __________	( tatínkův stůl )</a:t>
            </a:r>
          </a:p>
          <a:p>
            <a:r>
              <a:rPr lang="cs-CZ" sz="2800" dirty="0" smtClean="0"/>
              <a:t>Hračky jsou __________ 	( Jany a Petra )</a:t>
            </a:r>
          </a:p>
          <a:p>
            <a:r>
              <a:rPr lang="cs-CZ" sz="2800" dirty="0" smtClean="0"/>
              <a:t>Paštika je __________		( strýcova paštika )</a:t>
            </a:r>
          </a:p>
          <a:p>
            <a:r>
              <a:rPr lang="cs-CZ" sz="2800" dirty="0" smtClean="0"/>
              <a:t>Ložnice je __________		( maminky a tatínka )</a:t>
            </a:r>
          </a:p>
          <a:p>
            <a:r>
              <a:rPr lang="cs-CZ" sz="2800" dirty="0" smtClean="0"/>
              <a:t>Dům je __________		( tety a strýce )</a:t>
            </a:r>
            <a:endParaRPr lang="cs-CZ" sz="2800" dirty="0"/>
          </a:p>
        </p:txBody>
      </p:sp>
      <p:sp>
        <p:nvSpPr>
          <p:cNvPr id="4" name="TextovéPole 3"/>
          <p:cNvSpPr txBox="1"/>
          <p:nvPr/>
        </p:nvSpPr>
        <p:spPr>
          <a:xfrm>
            <a:off x="2071670" y="1928802"/>
            <a:ext cx="1428760" cy="461665"/>
          </a:xfrm>
          <a:prstGeom prst="rect">
            <a:avLst/>
          </a:prstGeom>
          <a:noFill/>
        </p:spPr>
        <p:txBody>
          <a:bodyPr wrap="square" rtlCol="0">
            <a:spAutoFit/>
          </a:bodyPr>
          <a:lstStyle/>
          <a:p>
            <a:r>
              <a:rPr lang="cs-CZ" sz="2400" dirty="0" smtClean="0">
                <a:solidFill>
                  <a:srgbClr val="FF0000"/>
                </a:solidFill>
              </a:rPr>
              <a:t>jejich</a:t>
            </a:r>
            <a:endParaRPr lang="cs-CZ" dirty="0">
              <a:solidFill>
                <a:srgbClr val="FF0000"/>
              </a:solidFill>
            </a:endParaRPr>
          </a:p>
        </p:txBody>
      </p:sp>
      <p:sp>
        <p:nvSpPr>
          <p:cNvPr id="5" name="TextovéPole 4"/>
          <p:cNvSpPr txBox="1"/>
          <p:nvPr/>
        </p:nvSpPr>
        <p:spPr>
          <a:xfrm>
            <a:off x="2214546" y="2357430"/>
            <a:ext cx="1143008" cy="461665"/>
          </a:xfrm>
          <a:prstGeom prst="rect">
            <a:avLst/>
          </a:prstGeom>
          <a:noFill/>
        </p:spPr>
        <p:txBody>
          <a:bodyPr wrap="square" rtlCol="0">
            <a:spAutoFit/>
          </a:bodyPr>
          <a:lstStyle/>
          <a:p>
            <a:r>
              <a:rPr lang="cs-CZ" sz="2400" dirty="0" smtClean="0">
                <a:solidFill>
                  <a:srgbClr val="FF0000"/>
                </a:solidFill>
              </a:rPr>
              <a:t>její</a:t>
            </a:r>
            <a:endParaRPr lang="cs-CZ" dirty="0">
              <a:solidFill>
                <a:srgbClr val="FF0000"/>
              </a:solidFill>
            </a:endParaRPr>
          </a:p>
        </p:txBody>
      </p:sp>
      <p:sp>
        <p:nvSpPr>
          <p:cNvPr id="6" name="TextovéPole 5"/>
          <p:cNvSpPr txBox="1"/>
          <p:nvPr/>
        </p:nvSpPr>
        <p:spPr>
          <a:xfrm>
            <a:off x="3214678" y="2786058"/>
            <a:ext cx="928694" cy="461665"/>
          </a:xfrm>
          <a:prstGeom prst="rect">
            <a:avLst/>
          </a:prstGeom>
          <a:noFill/>
        </p:spPr>
        <p:txBody>
          <a:bodyPr wrap="square" rtlCol="0">
            <a:spAutoFit/>
          </a:bodyPr>
          <a:lstStyle/>
          <a:p>
            <a:r>
              <a:rPr lang="cs-CZ" sz="2400" dirty="0" smtClean="0">
                <a:solidFill>
                  <a:srgbClr val="FF0000"/>
                </a:solidFill>
              </a:rPr>
              <a:t>jeho</a:t>
            </a:r>
            <a:endParaRPr lang="cs-CZ" dirty="0">
              <a:solidFill>
                <a:srgbClr val="FF0000"/>
              </a:solidFill>
            </a:endParaRPr>
          </a:p>
        </p:txBody>
      </p:sp>
      <p:sp>
        <p:nvSpPr>
          <p:cNvPr id="7" name="TextovéPole 6"/>
          <p:cNvSpPr txBox="1"/>
          <p:nvPr/>
        </p:nvSpPr>
        <p:spPr>
          <a:xfrm>
            <a:off x="2786050" y="3286124"/>
            <a:ext cx="928694" cy="461665"/>
          </a:xfrm>
          <a:prstGeom prst="rect">
            <a:avLst/>
          </a:prstGeom>
          <a:noFill/>
        </p:spPr>
        <p:txBody>
          <a:bodyPr wrap="square" rtlCol="0">
            <a:spAutoFit/>
          </a:bodyPr>
          <a:lstStyle/>
          <a:p>
            <a:r>
              <a:rPr lang="cs-CZ" sz="2400" dirty="0" smtClean="0">
                <a:solidFill>
                  <a:srgbClr val="FF0000"/>
                </a:solidFill>
              </a:rPr>
              <a:t>jejich</a:t>
            </a:r>
            <a:endParaRPr lang="cs-CZ" sz="2400" dirty="0">
              <a:solidFill>
                <a:srgbClr val="FF0000"/>
              </a:solidFill>
            </a:endParaRPr>
          </a:p>
        </p:txBody>
      </p:sp>
      <p:sp>
        <p:nvSpPr>
          <p:cNvPr id="8" name="TextovéPole 7"/>
          <p:cNvSpPr txBox="1"/>
          <p:nvPr/>
        </p:nvSpPr>
        <p:spPr>
          <a:xfrm>
            <a:off x="2500298" y="3643314"/>
            <a:ext cx="928694" cy="461665"/>
          </a:xfrm>
          <a:prstGeom prst="rect">
            <a:avLst/>
          </a:prstGeom>
          <a:noFill/>
        </p:spPr>
        <p:txBody>
          <a:bodyPr wrap="square" rtlCol="0">
            <a:spAutoFit/>
          </a:bodyPr>
          <a:lstStyle/>
          <a:p>
            <a:r>
              <a:rPr lang="cs-CZ" sz="2400" dirty="0" smtClean="0">
                <a:solidFill>
                  <a:srgbClr val="FF0000"/>
                </a:solidFill>
              </a:rPr>
              <a:t>jeho</a:t>
            </a:r>
            <a:endParaRPr lang="cs-CZ" sz="2400" dirty="0">
              <a:solidFill>
                <a:srgbClr val="FF0000"/>
              </a:solidFill>
            </a:endParaRPr>
          </a:p>
        </p:txBody>
      </p:sp>
      <p:sp>
        <p:nvSpPr>
          <p:cNvPr id="9" name="TextovéPole 8"/>
          <p:cNvSpPr txBox="1"/>
          <p:nvPr/>
        </p:nvSpPr>
        <p:spPr>
          <a:xfrm>
            <a:off x="2571736" y="4071942"/>
            <a:ext cx="1000132" cy="461665"/>
          </a:xfrm>
          <a:prstGeom prst="rect">
            <a:avLst/>
          </a:prstGeom>
          <a:noFill/>
        </p:spPr>
        <p:txBody>
          <a:bodyPr wrap="square" rtlCol="0">
            <a:spAutoFit/>
          </a:bodyPr>
          <a:lstStyle/>
          <a:p>
            <a:r>
              <a:rPr lang="cs-CZ" sz="2400" dirty="0" smtClean="0">
                <a:solidFill>
                  <a:srgbClr val="FF0000"/>
                </a:solidFill>
              </a:rPr>
              <a:t>jejich</a:t>
            </a:r>
            <a:endParaRPr lang="cs-CZ" sz="2400" dirty="0">
              <a:solidFill>
                <a:srgbClr val="FF0000"/>
              </a:solidFill>
            </a:endParaRPr>
          </a:p>
        </p:txBody>
      </p:sp>
      <p:sp>
        <p:nvSpPr>
          <p:cNvPr id="10" name="TextovéPole 9"/>
          <p:cNvSpPr txBox="1"/>
          <p:nvPr/>
        </p:nvSpPr>
        <p:spPr>
          <a:xfrm>
            <a:off x="2285984" y="4500570"/>
            <a:ext cx="857256" cy="461665"/>
          </a:xfrm>
          <a:prstGeom prst="rect">
            <a:avLst/>
          </a:prstGeom>
          <a:noFill/>
        </p:spPr>
        <p:txBody>
          <a:bodyPr wrap="square" rtlCol="0">
            <a:spAutoFit/>
          </a:bodyPr>
          <a:lstStyle/>
          <a:p>
            <a:r>
              <a:rPr lang="cs-CZ" sz="2400" dirty="0" smtClean="0">
                <a:solidFill>
                  <a:srgbClr val="FF0000"/>
                </a:solidFill>
              </a:rPr>
              <a:t>jejich</a:t>
            </a:r>
            <a:endParaRPr lang="cs-CZ" sz="2400" dirty="0">
              <a:solidFill>
                <a:srgbClr val="FF0000"/>
              </a:solidFill>
            </a:endParaRPr>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ox(in)">
                                      <p:cBhvr>
                                        <p:cTn id="7" dur="500"/>
                                        <p:tgtEl>
                                          <p:spTgt spid="4"/>
                                        </p:tgtEl>
                                      </p:cBhvr>
                                    </p:animEffect>
                                  </p:childTnLst>
                                </p:cTn>
                              </p:par>
                              <p:par>
                                <p:cTn id="8" presetID="4" presetClass="entr" presetSubtype="16"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ox(in)">
                                      <p:cBhvr>
                                        <p:cTn id="10" dur="500"/>
                                        <p:tgtEl>
                                          <p:spTgt spid="5"/>
                                        </p:tgtEl>
                                      </p:cBhvr>
                                    </p:animEffect>
                                  </p:childTnLst>
                                </p:cTn>
                              </p:par>
                              <p:par>
                                <p:cTn id="11" presetID="4" presetClass="entr" presetSubtype="16"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ox(in)">
                                      <p:cBhvr>
                                        <p:cTn id="13" dur="500"/>
                                        <p:tgtEl>
                                          <p:spTgt spid="6"/>
                                        </p:tgtEl>
                                      </p:cBhvr>
                                    </p:animEffect>
                                  </p:childTnLst>
                                </p:cTn>
                              </p:par>
                              <p:par>
                                <p:cTn id="14" presetID="4" presetClass="entr" presetSubtype="16" fill="hold" grpId="0"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box(in)">
                                      <p:cBhvr>
                                        <p:cTn id="16" dur="500"/>
                                        <p:tgtEl>
                                          <p:spTgt spid="7"/>
                                        </p:tgtEl>
                                      </p:cBhvr>
                                    </p:animEffect>
                                  </p:childTnLst>
                                </p:cTn>
                              </p:par>
                              <p:par>
                                <p:cTn id="17" presetID="4" presetClass="entr" presetSubtype="16"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box(in)">
                                      <p:cBhvr>
                                        <p:cTn id="19" dur="500"/>
                                        <p:tgtEl>
                                          <p:spTgt spid="8"/>
                                        </p:tgtEl>
                                      </p:cBhvr>
                                    </p:animEffect>
                                  </p:childTnLst>
                                </p:cTn>
                              </p:par>
                              <p:par>
                                <p:cTn id="20" presetID="4" presetClass="entr" presetSubtype="16" fill="hold" grpId="0" nodeType="with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box(in)">
                                      <p:cBhvr>
                                        <p:cTn id="22" dur="500"/>
                                        <p:tgtEl>
                                          <p:spTgt spid="9"/>
                                        </p:tgtEl>
                                      </p:cBhvr>
                                    </p:animEffect>
                                  </p:childTnLst>
                                </p:cTn>
                              </p:par>
                              <p:par>
                                <p:cTn id="23" presetID="4" presetClass="entr" presetSubtype="16"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box(in)">
                                      <p:cBhvr>
                                        <p:cTn id="2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800" dirty="0" smtClean="0"/>
              <a:t>Najdi v textu zájmena a podtrhni je</a:t>
            </a:r>
            <a:endParaRPr lang="cs-CZ" sz="2800" dirty="0"/>
          </a:p>
        </p:txBody>
      </p:sp>
      <p:sp>
        <p:nvSpPr>
          <p:cNvPr id="3" name="TextovéPole 2"/>
          <p:cNvSpPr txBox="1"/>
          <p:nvPr/>
        </p:nvSpPr>
        <p:spPr>
          <a:xfrm>
            <a:off x="1357290" y="1857364"/>
            <a:ext cx="7215238" cy="2677656"/>
          </a:xfrm>
          <a:prstGeom prst="rect">
            <a:avLst/>
          </a:prstGeom>
          <a:noFill/>
        </p:spPr>
        <p:txBody>
          <a:bodyPr wrap="square" rtlCol="0">
            <a:spAutoFit/>
          </a:bodyPr>
          <a:lstStyle/>
          <a:p>
            <a:r>
              <a:rPr lang="cs-CZ" sz="2800" dirty="0" smtClean="0"/>
              <a:t>Oni pěkně cvičí. Dáš mi zítra tenhle sešit? Přelez ten plot! Tenhle veliký dům je jeho strýce.  Podáš mi ten ubrousek? Dám ti raději tuto jablko. Oni nechtěli být venku. Tato hruška je sladká. Ty máš správné otázky.  Váš Azor pěkně hlídá.  Všichni jsme dorazili do cíle.</a:t>
            </a:r>
            <a:endParaRPr lang="cs-CZ" sz="2800" dirty="0"/>
          </a:p>
        </p:txBody>
      </p:sp>
      <p:cxnSp>
        <p:nvCxnSpPr>
          <p:cNvPr id="12" name="Přímá spojovací čára 11"/>
          <p:cNvCxnSpPr/>
          <p:nvPr/>
        </p:nvCxnSpPr>
        <p:spPr>
          <a:xfrm>
            <a:off x="1428728" y="2285992"/>
            <a:ext cx="571504" cy="1588"/>
          </a:xfrm>
          <a:prstGeom prst="line">
            <a:avLst/>
          </a:prstGeom>
        </p:spPr>
        <p:style>
          <a:lnRef idx="2">
            <a:schemeClr val="accent1"/>
          </a:lnRef>
          <a:fillRef idx="0">
            <a:schemeClr val="accent1"/>
          </a:fillRef>
          <a:effectRef idx="1">
            <a:schemeClr val="accent1"/>
          </a:effectRef>
          <a:fontRef idx="minor">
            <a:schemeClr val="tx1"/>
          </a:fontRef>
        </p:style>
      </p:cxnSp>
      <p:cxnSp>
        <p:nvCxnSpPr>
          <p:cNvPr id="14" name="Přímá spojovací čára 13"/>
          <p:cNvCxnSpPr/>
          <p:nvPr/>
        </p:nvCxnSpPr>
        <p:spPr>
          <a:xfrm>
            <a:off x="4429124" y="2285992"/>
            <a:ext cx="357190" cy="1588"/>
          </a:xfrm>
          <a:prstGeom prst="line">
            <a:avLst/>
          </a:prstGeom>
        </p:spPr>
        <p:style>
          <a:lnRef idx="2">
            <a:schemeClr val="accent1"/>
          </a:lnRef>
          <a:fillRef idx="0">
            <a:schemeClr val="accent1"/>
          </a:fillRef>
          <a:effectRef idx="1">
            <a:schemeClr val="accent1"/>
          </a:effectRef>
          <a:fontRef idx="minor">
            <a:schemeClr val="tx1"/>
          </a:fontRef>
        </p:style>
      </p:cxnSp>
      <p:cxnSp>
        <p:nvCxnSpPr>
          <p:cNvPr id="16" name="Přímá spojovací čára 15"/>
          <p:cNvCxnSpPr/>
          <p:nvPr/>
        </p:nvCxnSpPr>
        <p:spPr>
          <a:xfrm>
            <a:off x="5643570" y="2285992"/>
            <a:ext cx="928694" cy="1588"/>
          </a:xfrm>
          <a:prstGeom prst="line">
            <a:avLst/>
          </a:prstGeom>
        </p:spPr>
        <p:style>
          <a:lnRef idx="2">
            <a:schemeClr val="accent1"/>
          </a:lnRef>
          <a:fillRef idx="0">
            <a:schemeClr val="accent1"/>
          </a:fillRef>
          <a:effectRef idx="1">
            <a:schemeClr val="accent1"/>
          </a:effectRef>
          <a:fontRef idx="minor">
            <a:schemeClr val="tx1"/>
          </a:fontRef>
        </p:style>
      </p:cxnSp>
      <p:cxnSp>
        <p:nvCxnSpPr>
          <p:cNvPr id="18" name="Přímá spojovací čára 17"/>
          <p:cNvCxnSpPr/>
          <p:nvPr/>
        </p:nvCxnSpPr>
        <p:spPr>
          <a:xfrm>
            <a:off x="1428728" y="2714620"/>
            <a:ext cx="500066" cy="1588"/>
          </a:xfrm>
          <a:prstGeom prst="line">
            <a:avLst/>
          </a:prstGeom>
        </p:spPr>
        <p:style>
          <a:lnRef idx="2">
            <a:schemeClr val="accent1"/>
          </a:lnRef>
          <a:fillRef idx="0">
            <a:schemeClr val="accent1"/>
          </a:fillRef>
          <a:effectRef idx="1">
            <a:schemeClr val="accent1"/>
          </a:effectRef>
          <a:fontRef idx="minor">
            <a:schemeClr val="tx1"/>
          </a:fontRef>
        </p:style>
      </p:cxnSp>
      <p:cxnSp>
        <p:nvCxnSpPr>
          <p:cNvPr id="20" name="Přímá spojovací čára 19"/>
          <p:cNvCxnSpPr/>
          <p:nvPr/>
        </p:nvCxnSpPr>
        <p:spPr>
          <a:xfrm>
            <a:off x="2786050" y="2714620"/>
            <a:ext cx="928694" cy="1588"/>
          </a:xfrm>
          <a:prstGeom prst="line">
            <a:avLst/>
          </a:prstGeom>
        </p:spPr>
        <p:style>
          <a:lnRef idx="2">
            <a:schemeClr val="accent1"/>
          </a:lnRef>
          <a:fillRef idx="0">
            <a:schemeClr val="accent1"/>
          </a:fillRef>
          <a:effectRef idx="1">
            <a:schemeClr val="accent1"/>
          </a:effectRef>
          <a:fontRef idx="minor">
            <a:schemeClr val="tx1"/>
          </a:fontRef>
        </p:style>
      </p:cxnSp>
      <p:cxnSp>
        <p:nvCxnSpPr>
          <p:cNvPr id="22" name="Přímá spojovací čára 21"/>
          <p:cNvCxnSpPr/>
          <p:nvPr/>
        </p:nvCxnSpPr>
        <p:spPr>
          <a:xfrm>
            <a:off x="5715008" y="2714620"/>
            <a:ext cx="642942" cy="1588"/>
          </a:xfrm>
          <a:prstGeom prst="line">
            <a:avLst/>
          </a:prstGeom>
        </p:spPr>
        <p:style>
          <a:lnRef idx="2">
            <a:schemeClr val="accent1"/>
          </a:lnRef>
          <a:fillRef idx="0">
            <a:schemeClr val="accent1"/>
          </a:fillRef>
          <a:effectRef idx="1">
            <a:schemeClr val="accent1"/>
          </a:effectRef>
          <a:fontRef idx="minor">
            <a:schemeClr val="tx1"/>
          </a:fontRef>
        </p:style>
      </p:cxnSp>
      <p:cxnSp>
        <p:nvCxnSpPr>
          <p:cNvPr id="24" name="Přímá spojovací čára 23"/>
          <p:cNvCxnSpPr/>
          <p:nvPr/>
        </p:nvCxnSpPr>
        <p:spPr>
          <a:xfrm>
            <a:off x="1428728" y="3143248"/>
            <a:ext cx="357190" cy="1588"/>
          </a:xfrm>
          <a:prstGeom prst="line">
            <a:avLst/>
          </a:prstGeom>
        </p:spPr>
        <p:style>
          <a:lnRef idx="2">
            <a:schemeClr val="accent1"/>
          </a:lnRef>
          <a:fillRef idx="0">
            <a:schemeClr val="accent1"/>
          </a:fillRef>
          <a:effectRef idx="1">
            <a:schemeClr val="accent1"/>
          </a:effectRef>
          <a:fontRef idx="minor">
            <a:schemeClr val="tx1"/>
          </a:fontRef>
        </p:style>
      </p:cxnSp>
      <p:cxnSp>
        <p:nvCxnSpPr>
          <p:cNvPr id="26" name="Přímá spojovací čára 25"/>
          <p:cNvCxnSpPr/>
          <p:nvPr/>
        </p:nvCxnSpPr>
        <p:spPr>
          <a:xfrm>
            <a:off x="1857356" y="3143248"/>
            <a:ext cx="500066" cy="1588"/>
          </a:xfrm>
          <a:prstGeom prst="line">
            <a:avLst/>
          </a:prstGeom>
        </p:spPr>
        <p:style>
          <a:lnRef idx="2">
            <a:schemeClr val="accent1"/>
          </a:lnRef>
          <a:fillRef idx="0">
            <a:schemeClr val="accent1"/>
          </a:fillRef>
          <a:effectRef idx="1">
            <a:schemeClr val="accent1"/>
          </a:effectRef>
          <a:fontRef idx="minor">
            <a:schemeClr val="tx1"/>
          </a:fontRef>
        </p:style>
      </p:cxnSp>
      <p:cxnSp>
        <p:nvCxnSpPr>
          <p:cNvPr id="28" name="Přímá spojovací čára 27"/>
          <p:cNvCxnSpPr/>
          <p:nvPr/>
        </p:nvCxnSpPr>
        <p:spPr>
          <a:xfrm>
            <a:off x="4786314" y="3143248"/>
            <a:ext cx="285752" cy="1588"/>
          </a:xfrm>
          <a:prstGeom prst="line">
            <a:avLst/>
          </a:prstGeom>
        </p:spPr>
        <p:style>
          <a:lnRef idx="2">
            <a:schemeClr val="accent1"/>
          </a:lnRef>
          <a:fillRef idx="0">
            <a:schemeClr val="accent1"/>
          </a:fillRef>
          <a:effectRef idx="1">
            <a:schemeClr val="accent1"/>
          </a:effectRef>
          <a:fontRef idx="minor">
            <a:schemeClr val="tx1"/>
          </a:fontRef>
        </p:style>
      </p:cxnSp>
      <p:cxnSp>
        <p:nvCxnSpPr>
          <p:cNvPr id="30" name="Přímá spojovací čára 29"/>
          <p:cNvCxnSpPr/>
          <p:nvPr/>
        </p:nvCxnSpPr>
        <p:spPr>
          <a:xfrm>
            <a:off x="5929322" y="3143248"/>
            <a:ext cx="714380" cy="1588"/>
          </a:xfrm>
          <a:prstGeom prst="line">
            <a:avLst/>
          </a:prstGeom>
        </p:spPr>
        <p:style>
          <a:lnRef idx="2">
            <a:schemeClr val="accent1"/>
          </a:lnRef>
          <a:fillRef idx="0">
            <a:schemeClr val="accent1"/>
          </a:fillRef>
          <a:effectRef idx="1">
            <a:schemeClr val="accent1"/>
          </a:effectRef>
          <a:fontRef idx="minor">
            <a:schemeClr val="tx1"/>
          </a:fontRef>
        </p:style>
      </p:cxnSp>
      <p:cxnSp>
        <p:nvCxnSpPr>
          <p:cNvPr id="32" name="Přímá spojovací čára 31"/>
          <p:cNvCxnSpPr/>
          <p:nvPr/>
        </p:nvCxnSpPr>
        <p:spPr>
          <a:xfrm>
            <a:off x="7715272" y="3143248"/>
            <a:ext cx="571504" cy="1588"/>
          </a:xfrm>
          <a:prstGeom prst="line">
            <a:avLst/>
          </a:prstGeom>
        </p:spPr>
        <p:style>
          <a:lnRef idx="2">
            <a:schemeClr val="accent1"/>
          </a:lnRef>
          <a:fillRef idx="0">
            <a:schemeClr val="accent1"/>
          </a:fillRef>
          <a:effectRef idx="1">
            <a:schemeClr val="accent1"/>
          </a:effectRef>
          <a:fontRef idx="minor">
            <a:schemeClr val="tx1"/>
          </a:fontRef>
        </p:style>
      </p:cxnSp>
      <p:cxnSp>
        <p:nvCxnSpPr>
          <p:cNvPr id="34" name="Přímá spojovací čára 33"/>
          <p:cNvCxnSpPr/>
          <p:nvPr/>
        </p:nvCxnSpPr>
        <p:spPr>
          <a:xfrm>
            <a:off x="4143372" y="3571876"/>
            <a:ext cx="714380" cy="1588"/>
          </a:xfrm>
          <a:prstGeom prst="line">
            <a:avLst/>
          </a:prstGeom>
        </p:spPr>
        <p:style>
          <a:lnRef idx="2">
            <a:schemeClr val="accent1"/>
          </a:lnRef>
          <a:fillRef idx="0">
            <a:schemeClr val="accent1"/>
          </a:fillRef>
          <a:effectRef idx="1">
            <a:schemeClr val="accent1"/>
          </a:effectRef>
          <a:fontRef idx="minor">
            <a:schemeClr val="tx1"/>
          </a:fontRef>
        </p:style>
      </p:cxnSp>
      <p:cxnSp>
        <p:nvCxnSpPr>
          <p:cNvPr id="36" name="Přímá spojovací čára 35"/>
          <p:cNvCxnSpPr/>
          <p:nvPr/>
        </p:nvCxnSpPr>
        <p:spPr>
          <a:xfrm>
            <a:off x="7286644" y="3571876"/>
            <a:ext cx="357190" cy="1588"/>
          </a:xfrm>
          <a:prstGeom prst="line">
            <a:avLst/>
          </a:prstGeom>
        </p:spPr>
        <p:style>
          <a:lnRef idx="2">
            <a:schemeClr val="accent1"/>
          </a:lnRef>
          <a:fillRef idx="0">
            <a:schemeClr val="accent1"/>
          </a:fillRef>
          <a:effectRef idx="1">
            <a:schemeClr val="accent1"/>
          </a:effectRef>
          <a:fontRef idx="minor">
            <a:schemeClr val="tx1"/>
          </a:fontRef>
        </p:style>
      </p:cxnSp>
      <p:cxnSp>
        <p:nvCxnSpPr>
          <p:cNvPr id="38" name="Přímá spojovací čára 37"/>
          <p:cNvCxnSpPr/>
          <p:nvPr/>
        </p:nvCxnSpPr>
        <p:spPr>
          <a:xfrm>
            <a:off x="3714744" y="4000504"/>
            <a:ext cx="571504" cy="1588"/>
          </a:xfrm>
          <a:prstGeom prst="line">
            <a:avLst/>
          </a:prstGeom>
        </p:spPr>
        <p:style>
          <a:lnRef idx="2">
            <a:schemeClr val="accent1"/>
          </a:lnRef>
          <a:fillRef idx="0">
            <a:schemeClr val="accent1"/>
          </a:fillRef>
          <a:effectRef idx="1">
            <a:schemeClr val="accent1"/>
          </a:effectRef>
          <a:fontRef idx="minor">
            <a:schemeClr val="tx1"/>
          </a:fontRef>
        </p:style>
      </p:cxnSp>
      <p:cxnSp>
        <p:nvCxnSpPr>
          <p:cNvPr id="40" name="Přímá spojovací čára 39"/>
          <p:cNvCxnSpPr/>
          <p:nvPr/>
        </p:nvCxnSpPr>
        <p:spPr>
          <a:xfrm>
            <a:off x="6929454" y="4000504"/>
            <a:ext cx="1143008" cy="1588"/>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wipe(left)">
                                      <p:cBhvr>
                                        <p:cTn id="11" dur="500"/>
                                        <p:tgtEl>
                                          <p:spTgt spid="14"/>
                                        </p:tgtEl>
                                      </p:cBhvr>
                                    </p:animEffect>
                                  </p:childTnLst>
                                </p:cTn>
                              </p:par>
                            </p:childTnLst>
                          </p:cTn>
                        </p:par>
                        <p:par>
                          <p:cTn id="12" fill="hold">
                            <p:stCondLst>
                              <p:cond delay="1000"/>
                            </p:stCondLst>
                            <p:childTnLst>
                              <p:par>
                                <p:cTn id="13" presetID="22" presetClass="entr" presetSubtype="8" fill="hold" nodeType="after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wipe(left)">
                                      <p:cBhvr>
                                        <p:cTn id="15" dur="500"/>
                                        <p:tgtEl>
                                          <p:spTgt spid="16"/>
                                        </p:tgtEl>
                                      </p:cBhvr>
                                    </p:animEffect>
                                  </p:childTnLst>
                                </p:cTn>
                              </p:par>
                            </p:childTnLst>
                          </p:cTn>
                        </p:par>
                        <p:par>
                          <p:cTn id="16" fill="hold">
                            <p:stCondLst>
                              <p:cond delay="1500"/>
                            </p:stCondLst>
                            <p:childTnLst>
                              <p:par>
                                <p:cTn id="17" presetID="22" presetClass="entr" presetSubtype="8" fill="hold" nodeType="after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wipe(left)">
                                      <p:cBhvr>
                                        <p:cTn id="19" dur="500"/>
                                        <p:tgtEl>
                                          <p:spTgt spid="18"/>
                                        </p:tgtEl>
                                      </p:cBhvr>
                                    </p:animEffect>
                                  </p:childTnLst>
                                </p:cTn>
                              </p:par>
                            </p:childTnLst>
                          </p:cTn>
                        </p:par>
                        <p:par>
                          <p:cTn id="20" fill="hold">
                            <p:stCondLst>
                              <p:cond delay="2000"/>
                            </p:stCondLst>
                            <p:childTnLst>
                              <p:par>
                                <p:cTn id="21" presetID="22" presetClass="entr" presetSubtype="8" fill="hold" nodeType="afterEffect">
                                  <p:stCondLst>
                                    <p:cond delay="0"/>
                                  </p:stCondLst>
                                  <p:childTnLst>
                                    <p:set>
                                      <p:cBhvr>
                                        <p:cTn id="22" dur="1" fill="hold">
                                          <p:stCondLst>
                                            <p:cond delay="0"/>
                                          </p:stCondLst>
                                        </p:cTn>
                                        <p:tgtEl>
                                          <p:spTgt spid="20"/>
                                        </p:tgtEl>
                                        <p:attrNameLst>
                                          <p:attrName>style.visibility</p:attrName>
                                        </p:attrNameLst>
                                      </p:cBhvr>
                                      <p:to>
                                        <p:strVal val="visible"/>
                                      </p:to>
                                    </p:set>
                                    <p:animEffect transition="in" filter="wipe(left)">
                                      <p:cBhvr>
                                        <p:cTn id="23" dur="500"/>
                                        <p:tgtEl>
                                          <p:spTgt spid="20"/>
                                        </p:tgtEl>
                                      </p:cBhvr>
                                    </p:animEffect>
                                  </p:childTnLst>
                                </p:cTn>
                              </p:par>
                            </p:childTnLst>
                          </p:cTn>
                        </p:par>
                        <p:par>
                          <p:cTn id="24" fill="hold">
                            <p:stCondLst>
                              <p:cond delay="2500"/>
                            </p:stCondLst>
                            <p:childTnLst>
                              <p:par>
                                <p:cTn id="25" presetID="22" presetClass="entr" presetSubtype="8" fill="hold" nodeType="after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wipe(left)">
                                      <p:cBhvr>
                                        <p:cTn id="27" dur="500"/>
                                        <p:tgtEl>
                                          <p:spTgt spid="22"/>
                                        </p:tgtEl>
                                      </p:cBhvr>
                                    </p:animEffect>
                                  </p:childTnLst>
                                </p:cTn>
                              </p:par>
                            </p:childTnLst>
                          </p:cTn>
                        </p:par>
                        <p:par>
                          <p:cTn id="28" fill="hold">
                            <p:stCondLst>
                              <p:cond delay="3000"/>
                            </p:stCondLst>
                            <p:childTnLst>
                              <p:par>
                                <p:cTn id="29" presetID="22" presetClass="entr" presetSubtype="8" fill="hold" nodeType="afterEffect">
                                  <p:stCondLst>
                                    <p:cond delay="0"/>
                                  </p:stCondLst>
                                  <p:childTnLst>
                                    <p:set>
                                      <p:cBhvr>
                                        <p:cTn id="30" dur="1" fill="hold">
                                          <p:stCondLst>
                                            <p:cond delay="0"/>
                                          </p:stCondLst>
                                        </p:cTn>
                                        <p:tgtEl>
                                          <p:spTgt spid="24"/>
                                        </p:tgtEl>
                                        <p:attrNameLst>
                                          <p:attrName>style.visibility</p:attrName>
                                        </p:attrNameLst>
                                      </p:cBhvr>
                                      <p:to>
                                        <p:strVal val="visible"/>
                                      </p:to>
                                    </p:set>
                                    <p:animEffect transition="in" filter="wipe(left)">
                                      <p:cBhvr>
                                        <p:cTn id="31" dur="500"/>
                                        <p:tgtEl>
                                          <p:spTgt spid="24"/>
                                        </p:tgtEl>
                                      </p:cBhvr>
                                    </p:animEffect>
                                  </p:childTnLst>
                                </p:cTn>
                              </p:par>
                            </p:childTnLst>
                          </p:cTn>
                        </p:par>
                        <p:par>
                          <p:cTn id="32" fill="hold">
                            <p:stCondLst>
                              <p:cond delay="3500"/>
                            </p:stCondLst>
                            <p:childTnLst>
                              <p:par>
                                <p:cTn id="33" presetID="22" presetClass="entr" presetSubtype="8" fill="hold" nodeType="afterEffect">
                                  <p:stCondLst>
                                    <p:cond delay="0"/>
                                  </p:stCondLst>
                                  <p:childTnLst>
                                    <p:set>
                                      <p:cBhvr>
                                        <p:cTn id="34" dur="1" fill="hold">
                                          <p:stCondLst>
                                            <p:cond delay="0"/>
                                          </p:stCondLst>
                                        </p:cTn>
                                        <p:tgtEl>
                                          <p:spTgt spid="26"/>
                                        </p:tgtEl>
                                        <p:attrNameLst>
                                          <p:attrName>style.visibility</p:attrName>
                                        </p:attrNameLst>
                                      </p:cBhvr>
                                      <p:to>
                                        <p:strVal val="visible"/>
                                      </p:to>
                                    </p:set>
                                    <p:animEffect transition="in" filter="wipe(left)">
                                      <p:cBhvr>
                                        <p:cTn id="35" dur="500"/>
                                        <p:tgtEl>
                                          <p:spTgt spid="26"/>
                                        </p:tgtEl>
                                      </p:cBhvr>
                                    </p:animEffect>
                                  </p:childTnLst>
                                </p:cTn>
                              </p:par>
                            </p:childTnLst>
                          </p:cTn>
                        </p:par>
                        <p:par>
                          <p:cTn id="36" fill="hold">
                            <p:stCondLst>
                              <p:cond delay="4000"/>
                            </p:stCondLst>
                            <p:childTnLst>
                              <p:par>
                                <p:cTn id="37" presetID="22" presetClass="entr" presetSubtype="8" fill="hold" nodeType="afterEffect">
                                  <p:stCondLst>
                                    <p:cond delay="0"/>
                                  </p:stCondLst>
                                  <p:childTnLst>
                                    <p:set>
                                      <p:cBhvr>
                                        <p:cTn id="38" dur="1" fill="hold">
                                          <p:stCondLst>
                                            <p:cond delay="0"/>
                                          </p:stCondLst>
                                        </p:cTn>
                                        <p:tgtEl>
                                          <p:spTgt spid="28"/>
                                        </p:tgtEl>
                                        <p:attrNameLst>
                                          <p:attrName>style.visibility</p:attrName>
                                        </p:attrNameLst>
                                      </p:cBhvr>
                                      <p:to>
                                        <p:strVal val="visible"/>
                                      </p:to>
                                    </p:set>
                                    <p:animEffect transition="in" filter="wipe(left)">
                                      <p:cBhvr>
                                        <p:cTn id="39" dur="500"/>
                                        <p:tgtEl>
                                          <p:spTgt spid="28"/>
                                        </p:tgtEl>
                                      </p:cBhvr>
                                    </p:animEffect>
                                  </p:childTnLst>
                                </p:cTn>
                              </p:par>
                            </p:childTnLst>
                          </p:cTn>
                        </p:par>
                        <p:par>
                          <p:cTn id="40" fill="hold">
                            <p:stCondLst>
                              <p:cond delay="4500"/>
                            </p:stCondLst>
                            <p:childTnLst>
                              <p:par>
                                <p:cTn id="41" presetID="22" presetClass="entr" presetSubtype="8" fill="hold" nodeType="afterEffect">
                                  <p:stCondLst>
                                    <p:cond delay="0"/>
                                  </p:stCondLst>
                                  <p:childTnLst>
                                    <p:set>
                                      <p:cBhvr>
                                        <p:cTn id="42" dur="1" fill="hold">
                                          <p:stCondLst>
                                            <p:cond delay="0"/>
                                          </p:stCondLst>
                                        </p:cTn>
                                        <p:tgtEl>
                                          <p:spTgt spid="30"/>
                                        </p:tgtEl>
                                        <p:attrNameLst>
                                          <p:attrName>style.visibility</p:attrName>
                                        </p:attrNameLst>
                                      </p:cBhvr>
                                      <p:to>
                                        <p:strVal val="visible"/>
                                      </p:to>
                                    </p:set>
                                    <p:animEffect transition="in" filter="wipe(left)">
                                      <p:cBhvr>
                                        <p:cTn id="43" dur="500"/>
                                        <p:tgtEl>
                                          <p:spTgt spid="30"/>
                                        </p:tgtEl>
                                      </p:cBhvr>
                                    </p:animEffect>
                                  </p:childTnLst>
                                </p:cTn>
                              </p:par>
                            </p:childTnLst>
                          </p:cTn>
                        </p:par>
                        <p:par>
                          <p:cTn id="44" fill="hold">
                            <p:stCondLst>
                              <p:cond delay="5000"/>
                            </p:stCondLst>
                            <p:childTnLst>
                              <p:par>
                                <p:cTn id="45" presetID="22" presetClass="entr" presetSubtype="8" fill="hold" nodeType="afterEffect">
                                  <p:stCondLst>
                                    <p:cond delay="0"/>
                                  </p:stCondLst>
                                  <p:childTnLst>
                                    <p:set>
                                      <p:cBhvr>
                                        <p:cTn id="46" dur="1" fill="hold">
                                          <p:stCondLst>
                                            <p:cond delay="0"/>
                                          </p:stCondLst>
                                        </p:cTn>
                                        <p:tgtEl>
                                          <p:spTgt spid="32"/>
                                        </p:tgtEl>
                                        <p:attrNameLst>
                                          <p:attrName>style.visibility</p:attrName>
                                        </p:attrNameLst>
                                      </p:cBhvr>
                                      <p:to>
                                        <p:strVal val="visible"/>
                                      </p:to>
                                    </p:set>
                                    <p:animEffect transition="in" filter="wipe(left)">
                                      <p:cBhvr>
                                        <p:cTn id="47" dur="500"/>
                                        <p:tgtEl>
                                          <p:spTgt spid="32"/>
                                        </p:tgtEl>
                                      </p:cBhvr>
                                    </p:animEffect>
                                  </p:childTnLst>
                                </p:cTn>
                              </p:par>
                            </p:childTnLst>
                          </p:cTn>
                        </p:par>
                        <p:par>
                          <p:cTn id="48" fill="hold">
                            <p:stCondLst>
                              <p:cond delay="5500"/>
                            </p:stCondLst>
                            <p:childTnLst>
                              <p:par>
                                <p:cTn id="49" presetID="22" presetClass="entr" presetSubtype="8" fill="hold" nodeType="afterEffect">
                                  <p:stCondLst>
                                    <p:cond delay="0"/>
                                  </p:stCondLst>
                                  <p:childTnLst>
                                    <p:set>
                                      <p:cBhvr>
                                        <p:cTn id="50" dur="1" fill="hold">
                                          <p:stCondLst>
                                            <p:cond delay="0"/>
                                          </p:stCondLst>
                                        </p:cTn>
                                        <p:tgtEl>
                                          <p:spTgt spid="34"/>
                                        </p:tgtEl>
                                        <p:attrNameLst>
                                          <p:attrName>style.visibility</p:attrName>
                                        </p:attrNameLst>
                                      </p:cBhvr>
                                      <p:to>
                                        <p:strVal val="visible"/>
                                      </p:to>
                                    </p:set>
                                    <p:animEffect transition="in" filter="wipe(left)">
                                      <p:cBhvr>
                                        <p:cTn id="51" dur="500"/>
                                        <p:tgtEl>
                                          <p:spTgt spid="34"/>
                                        </p:tgtEl>
                                      </p:cBhvr>
                                    </p:animEffect>
                                  </p:childTnLst>
                                </p:cTn>
                              </p:par>
                            </p:childTnLst>
                          </p:cTn>
                        </p:par>
                        <p:par>
                          <p:cTn id="52" fill="hold">
                            <p:stCondLst>
                              <p:cond delay="6000"/>
                            </p:stCondLst>
                            <p:childTnLst>
                              <p:par>
                                <p:cTn id="53" presetID="22" presetClass="entr" presetSubtype="8" fill="hold" nodeType="afterEffect">
                                  <p:stCondLst>
                                    <p:cond delay="0"/>
                                  </p:stCondLst>
                                  <p:childTnLst>
                                    <p:set>
                                      <p:cBhvr>
                                        <p:cTn id="54" dur="1" fill="hold">
                                          <p:stCondLst>
                                            <p:cond delay="0"/>
                                          </p:stCondLst>
                                        </p:cTn>
                                        <p:tgtEl>
                                          <p:spTgt spid="36"/>
                                        </p:tgtEl>
                                        <p:attrNameLst>
                                          <p:attrName>style.visibility</p:attrName>
                                        </p:attrNameLst>
                                      </p:cBhvr>
                                      <p:to>
                                        <p:strVal val="visible"/>
                                      </p:to>
                                    </p:set>
                                    <p:animEffect transition="in" filter="wipe(left)">
                                      <p:cBhvr>
                                        <p:cTn id="55" dur="500"/>
                                        <p:tgtEl>
                                          <p:spTgt spid="36"/>
                                        </p:tgtEl>
                                      </p:cBhvr>
                                    </p:animEffect>
                                  </p:childTnLst>
                                </p:cTn>
                              </p:par>
                            </p:childTnLst>
                          </p:cTn>
                        </p:par>
                        <p:par>
                          <p:cTn id="56" fill="hold">
                            <p:stCondLst>
                              <p:cond delay="6500"/>
                            </p:stCondLst>
                            <p:childTnLst>
                              <p:par>
                                <p:cTn id="57" presetID="22" presetClass="entr" presetSubtype="8" fill="hold" nodeType="afterEffect">
                                  <p:stCondLst>
                                    <p:cond delay="0"/>
                                  </p:stCondLst>
                                  <p:childTnLst>
                                    <p:set>
                                      <p:cBhvr>
                                        <p:cTn id="58" dur="1" fill="hold">
                                          <p:stCondLst>
                                            <p:cond delay="0"/>
                                          </p:stCondLst>
                                        </p:cTn>
                                        <p:tgtEl>
                                          <p:spTgt spid="38"/>
                                        </p:tgtEl>
                                        <p:attrNameLst>
                                          <p:attrName>style.visibility</p:attrName>
                                        </p:attrNameLst>
                                      </p:cBhvr>
                                      <p:to>
                                        <p:strVal val="visible"/>
                                      </p:to>
                                    </p:set>
                                    <p:animEffect transition="in" filter="wipe(left)">
                                      <p:cBhvr>
                                        <p:cTn id="59" dur="500"/>
                                        <p:tgtEl>
                                          <p:spTgt spid="38"/>
                                        </p:tgtEl>
                                      </p:cBhvr>
                                    </p:animEffect>
                                  </p:childTnLst>
                                </p:cTn>
                              </p:par>
                            </p:childTnLst>
                          </p:cTn>
                        </p:par>
                        <p:par>
                          <p:cTn id="60" fill="hold">
                            <p:stCondLst>
                              <p:cond delay="7000"/>
                            </p:stCondLst>
                            <p:childTnLst>
                              <p:par>
                                <p:cTn id="61" presetID="22" presetClass="entr" presetSubtype="8" fill="hold" nodeType="afterEffect">
                                  <p:stCondLst>
                                    <p:cond delay="0"/>
                                  </p:stCondLst>
                                  <p:childTnLst>
                                    <p:set>
                                      <p:cBhvr>
                                        <p:cTn id="62" dur="1" fill="hold">
                                          <p:stCondLst>
                                            <p:cond delay="0"/>
                                          </p:stCondLst>
                                        </p:cTn>
                                        <p:tgtEl>
                                          <p:spTgt spid="40"/>
                                        </p:tgtEl>
                                        <p:attrNameLst>
                                          <p:attrName>style.visibility</p:attrName>
                                        </p:attrNameLst>
                                      </p:cBhvr>
                                      <p:to>
                                        <p:strVal val="visible"/>
                                      </p:to>
                                    </p:set>
                                    <p:animEffect transition="in" filter="wipe(left)">
                                      <p:cBhvr>
                                        <p:cTn id="63"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800" dirty="0" smtClean="0"/>
              <a:t>Škrtni slova, která nejsou zájmena</a:t>
            </a:r>
            <a:endParaRPr lang="cs-CZ" sz="2800" dirty="0"/>
          </a:p>
        </p:txBody>
      </p:sp>
      <p:sp>
        <p:nvSpPr>
          <p:cNvPr id="3" name="TextovéPole 2"/>
          <p:cNvSpPr txBox="1"/>
          <p:nvPr/>
        </p:nvSpPr>
        <p:spPr>
          <a:xfrm>
            <a:off x="1214382" y="2285992"/>
            <a:ext cx="7143832" cy="1815882"/>
          </a:xfrm>
          <a:prstGeom prst="rect">
            <a:avLst/>
          </a:prstGeom>
          <a:noFill/>
        </p:spPr>
        <p:txBody>
          <a:bodyPr wrap="square" rtlCol="0">
            <a:spAutoFit/>
          </a:bodyPr>
          <a:lstStyle/>
          <a:p>
            <a:pPr algn="ctr"/>
            <a:r>
              <a:rPr lang="cs-CZ" sz="2800" dirty="0"/>
              <a:t>o</a:t>
            </a:r>
            <a:r>
              <a:rPr lang="cs-CZ" sz="2800" dirty="0" smtClean="0"/>
              <a:t>na,  ono,  čteme,  domy,  my,  váš,  tento,  tenký, ty,  tykat,  tvůj,  to,  jeho,  mi,  milý,  oni,  není,  já,  něco,  němý,  člověk,  tato,  tohle,  sedí,  Eva,  vy, tyto</a:t>
            </a:r>
            <a:endParaRPr lang="cs-CZ" sz="2800" dirty="0"/>
          </a:p>
        </p:txBody>
      </p:sp>
    </p:spTree>
  </p:cSld>
  <p:clrMapOvr>
    <a:masterClrMapping/>
  </p:clrMapOvr>
  <p:transition spd="slow">
    <p:dissolv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graphicFrame>
        <p:nvGraphicFramePr>
          <p:cNvPr id="3" name="Diagram 2"/>
          <p:cNvGraphicFramePr/>
          <p:nvPr/>
        </p:nvGraphicFramePr>
        <p:xfrm>
          <a:off x="785786" y="1214422"/>
          <a:ext cx="8143932" cy="5500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spd="slow">
    <p:dissolv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0100" y="285728"/>
            <a:ext cx="7498080" cy="1143000"/>
          </a:xfrm>
        </p:spPr>
        <p:txBody>
          <a:bodyPr/>
          <a:lstStyle/>
          <a:p>
            <a:r>
              <a:rPr lang="cs-CZ" dirty="0" smtClean="0"/>
              <a:t>Obrázky použité z: </a:t>
            </a:r>
            <a:endParaRPr lang="cs-CZ" dirty="0"/>
          </a:p>
        </p:txBody>
      </p:sp>
      <p:sp>
        <p:nvSpPr>
          <p:cNvPr id="3" name="TextovéPole 2"/>
          <p:cNvSpPr txBox="1"/>
          <p:nvPr/>
        </p:nvSpPr>
        <p:spPr>
          <a:xfrm>
            <a:off x="1000100" y="1857364"/>
            <a:ext cx="7858180" cy="276999"/>
          </a:xfrm>
          <a:prstGeom prst="rect">
            <a:avLst/>
          </a:prstGeom>
          <a:noFill/>
        </p:spPr>
        <p:txBody>
          <a:bodyPr wrap="square" rtlCol="0">
            <a:spAutoFit/>
          </a:bodyPr>
          <a:lstStyle/>
          <a:p>
            <a:r>
              <a:rPr lang="cs-CZ" sz="1200" dirty="0" smtClean="0"/>
              <a:t>http://office.</a:t>
            </a:r>
            <a:r>
              <a:rPr lang="cs-CZ" sz="1200" dirty="0" err="1" smtClean="0"/>
              <a:t>microsoft.com</a:t>
            </a:r>
            <a:r>
              <a:rPr lang="cs-CZ" sz="1200" dirty="0" smtClean="0"/>
              <a:t>/</a:t>
            </a:r>
            <a:r>
              <a:rPr lang="cs-CZ" sz="1200" dirty="0" err="1" smtClean="0"/>
              <a:t>cs</a:t>
            </a:r>
            <a:r>
              <a:rPr lang="cs-CZ" sz="1200" dirty="0" smtClean="0"/>
              <a:t>-</a:t>
            </a:r>
            <a:r>
              <a:rPr lang="cs-CZ" sz="1200" dirty="0" err="1" smtClean="0"/>
              <a:t>cz</a:t>
            </a:r>
            <a:r>
              <a:rPr lang="cs-CZ" sz="1200" dirty="0" smtClean="0"/>
              <a:t>/</a:t>
            </a:r>
            <a:r>
              <a:rPr lang="cs-CZ" sz="1200" dirty="0" err="1" smtClean="0"/>
              <a:t>images</a:t>
            </a:r>
            <a:r>
              <a:rPr lang="cs-CZ" sz="1200" dirty="0" smtClean="0"/>
              <a:t>/</a:t>
            </a:r>
            <a:r>
              <a:rPr lang="cs-CZ" sz="1200" dirty="0" err="1" smtClean="0"/>
              <a:t>results.aspx</a:t>
            </a:r>
            <a:r>
              <a:rPr lang="cs-CZ" sz="1200" dirty="0" smtClean="0"/>
              <a:t>?</a:t>
            </a:r>
            <a:r>
              <a:rPr lang="cs-CZ" sz="1200" dirty="0" err="1" smtClean="0"/>
              <a:t>qu</a:t>
            </a:r>
            <a:r>
              <a:rPr lang="cs-CZ" sz="1200" dirty="0" smtClean="0"/>
              <a:t>=ukazovat&amp;ex=1#</a:t>
            </a:r>
            <a:r>
              <a:rPr lang="cs-CZ" sz="1200" dirty="0" err="1" smtClean="0"/>
              <a:t>ai</a:t>
            </a:r>
            <a:r>
              <a:rPr lang="cs-CZ" sz="1200" dirty="0" smtClean="0"/>
              <a:t>:MC900251066|</a:t>
            </a:r>
            <a:endParaRPr lang="cs-CZ" sz="1200" dirty="0"/>
          </a:p>
        </p:txBody>
      </p:sp>
      <p:sp>
        <p:nvSpPr>
          <p:cNvPr id="4" name="TextovéPole 3"/>
          <p:cNvSpPr txBox="1"/>
          <p:nvPr/>
        </p:nvSpPr>
        <p:spPr>
          <a:xfrm>
            <a:off x="1234441" y="6095884"/>
            <a:ext cx="5788764" cy="646331"/>
          </a:xfrm>
          <a:prstGeom prst="rect">
            <a:avLst/>
          </a:prstGeom>
          <a:noFill/>
        </p:spPr>
        <p:txBody>
          <a:bodyPr wrap="none" rtlCol="0">
            <a:spAutoFit/>
          </a:bodyPr>
          <a:lstStyle/>
          <a:p>
            <a:pPr algn="ctr"/>
            <a:r>
              <a:rPr lang="cs-CZ" dirty="0" smtClean="0"/>
              <a:t>Autorem materiálu a všech jeho součástí, </a:t>
            </a:r>
          </a:p>
          <a:p>
            <a:pPr algn="ctr"/>
            <a:r>
              <a:rPr lang="cs-CZ" dirty="0"/>
              <a:t>n</a:t>
            </a:r>
            <a:r>
              <a:rPr lang="cs-CZ" dirty="0" smtClean="0"/>
              <a:t>ení-li uvedeno jinak, je Mgr. Marie </a:t>
            </a:r>
            <a:r>
              <a:rPr lang="cs-CZ" dirty="0" err="1" smtClean="0"/>
              <a:t>Benabdelmalek</a:t>
            </a:r>
            <a:endParaRPr lang="cs-CZ" dirty="0"/>
          </a:p>
        </p:txBody>
      </p:sp>
    </p:spTree>
  </p:cSld>
  <p:clrMapOvr>
    <a:masterClrMapping/>
  </p:clrMapOvr>
  <p:transition spd="slow">
    <p:dissolv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unovrat">
  <a:themeElements>
    <a:clrScheme name="Administrativní">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Slunovrat">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lunovrat">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123</TotalTime>
  <Words>363</Words>
  <Application>Microsoft Office PowerPoint</Application>
  <PresentationFormat>Předvádění na obrazovce (4:3)</PresentationFormat>
  <Paragraphs>76</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Slunovrat</vt:lpstr>
      <vt:lpstr>Prezentace aplikace PowerPoint</vt:lpstr>
      <vt:lpstr>Prezentace aplikace PowerPoint</vt:lpstr>
      <vt:lpstr>Zájmena </vt:lpstr>
      <vt:lpstr>Doplň vhodné zájmeno</vt:lpstr>
      <vt:lpstr>Uveď vhodné zájmeno podle</vt:lpstr>
      <vt:lpstr>Najdi v textu zájmena a podtrhni je</vt:lpstr>
      <vt:lpstr>Škrtni slova, která nejsou zájmena</vt:lpstr>
      <vt:lpstr>ANOTACE</vt:lpstr>
      <vt:lpstr>Obrázky použité z: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Karolina</dc:creator>
  <cp:lastModifiedBy>root</cp:lastModifiedBy>
  <cp:revision>16</cp:revision>
  <dcterms:created xsi:type="dcterms:W3CDTF">2012-08-21T18:29:15Z</dcterms:created>
  <dcterms:modified xsi:type="dcterms:W3CDTF">2013-06-17T07:26:17Z</dcterms:modified>
</cp:coreProperties>
</file>