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7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6" r:id="rId13"/>
    <p:sldId id="267" r:id="rId14"/>
    <p:sldId id="268" r:id="rId15"/>
    <p:sldId id="269" r:id="rId16"/>
    <p:sldId id="278" r:id="rId17"/>
    <p:sldId id="264" r:id="rId18"/>
    <p:sldId id="271" r:id="rId19"/>
    <p:sldId id="272" r:id="rId20"/>
    <p:sldId id="273" r:id="rId21"/>
    <p:sldId id="274" r:id="rId22"/>
    <p:sldId id="275" r:id="rId23"/>
    <p:sldId id="277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299" autoAdjust="0"/>
    <p:restoredTop sz="94660" autoAdjust="0"/>
  </p:normalViewPr>
  <p:slideViewPr>
    <p:cSldViewPr>
      <p:cViewPr varScale="1">
        <p:scale>
          <a:sx n="47" d="100"/>
          <a:sy n="47" d="100"/>
        </p:scale>
        <p:origin x="-112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18" y="4254"/>
    </p:cViewPr>
    <p:sldLst>
      <p:sld r:id="rId1" collapse="1"/>
    </p:sldLst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1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042A-4678-41B5-B6F3-A3DD173BAFD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32872-B5CA-45A4-AB64-7E03BC400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027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042A-4678-41B5-B6F3-A3DD173BAFD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32872-B5CA-45A4-AB64-7E03BC400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402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042A-4678-41B5-B6F3-A3DD173BAFD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32872-B5CA-45A4-AB64-7E03BC400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1489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042A-4678-41B5-B6F3-A3DD173BAFD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32872-B5CA-45A4-AB64-7E03BC400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9107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042A-4678-41B5-B6F3-A3DD173BAFD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32872-B5CA-45A4-AB64-7E03BC400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92873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042A-4678-41B5-B6F3-A3DD173BAFD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32872-B5CA-45A4-AB64-7E03BC400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0314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042A-4678-41B5-B6F3-A3DD173BAFD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32872-B5CA-45A4-AB64-7E03BC400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469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042A-4678-41B5-B6F3-A3DD173BAFD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32872-B5CA-45A4-AB64-7E03BC400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32165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042A-4678-41B5-B6F3-A3DD173BAFD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32872-B5CA-45A4-AB64-7E03BC400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2850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042A-4678-41B5-B6F3-A3DD173BAFD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32872-B5CA-45A4-AB64-7E03BC400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1156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042A-4678-41B5-B6F3-A3DD173BAFD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32872-B5CA-45A4-AB64-7E03BC400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910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FA042A-4678-41B5-B6F3-A3DD173BAFD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232872-B5CA-45A4-AB64-7E03BC400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1012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7/71/Amanita_phalloides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2/24/Austernseitling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//upload.wikimedia.org/wikipedia/commons/4/45/Leccinum_versipelle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//upload.wikimedia.org/wikipedia/commons/8/89/Lactarius_deliciosus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//upload.wikimedia.org/wikipedia/commons/c/c6/Entoloma_Sinuatum_1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//upload.wikimedia.org/wikipedia/commons/b/bc/Cortinarius_orellanus_2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9679371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VY_32_INOVACE_3B_09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Příroda a člověk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Houby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endParaRPr lang="cs-CZ" dirty="0"/>
          </a:p>
          <a:p>
            <a:r>
              <a:rPr lang="cs-CZ" sz="1400" dirty="0"/>
              <a:t>Autorem materiálu a všech jeho částí, není-li uvedeno jinak, je Mgr. </a:t>
            </a:r>
            <a:r>
              <a:rPr lang="cs-CZ" sz="1400"/>
              <a:t>Lenka Rousová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9054162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r>
              <a:rPr lang="cs-CZ" smtClean="0"/>
              <a:t>Výklad</a:t>
            </a:r>
            <a:r>
              <a:rPr lang="cs-CZ" dirty="0" smtClean="0"/>
              <a:t>, </a:t>
            </a:r>
            <a:r>
              <a:rPr lang="cs-CZ" dirty="0"/>
              <a:t>který děti seznámí </a:t>
            </a:r>
            <a:r>
              <a:rPr lang="cs-CZ" dirty="0" smtClean="0"/>
              <a:t>se</a:t>
            </a:r>
            <a:r>
              <a:rPr lang="cs-CZ" dirty="0"/>
              <a:t> základními informacemi o houbách a s některými druhy hub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Vhodné pro výuku v 1. a 2. ročníku ZŠ.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Jsou samostatná skupina, nepatří do říše rostlin</a:t>
            </a:r>
          </a:p>
          <a:p>
            <a:r>
              <a:rPr lang="cs-CZ" dirty="0" smtClean="0"/>
              <a:t>Části : klobouk ,třeň, podhoubí</a:t>
            </a:r>
          </a:p>
          <a:p>
            <a:r>
              <a:rPr lang="cs-CZ" dirty="0" smtClean="0"/>
              <a:t>Houby třídíme na:</a:t>
            </a:r>
          </a:p>
          <a:p>
            <a:endParaRPr lang="cs-CZ" dirty="0"/>
          </a:p>
          <a:p>
            <a:r>
              <a:rPr lang="cs-CZ" dirty="0" smtClean="0"/>
              <a:t>Jedlé</a:t>
            </a:r>
          </a:p>
          <a:p>
            <a:r>
              <a:rPr lang="cs-CZ" dirty="0" smtClean="0"/>
              <a:t>Nejedlé</a:t>
            </a:r>
          </a:p>
          <a:p>
            <a:r>
              <a:rPr lang="cs-CZ" dirty="0" smtClean="0"/>
              <a:t>Jedovaté</a:t>
            </a:r>
          </a:p>
        </p:txBody>
      </p:sp>
      <p:pic>
        <p:nvPicPr>
          <p:cNvPr id="1026" name="Picture 2" descr="C:\Users\DOMA\AppData\Local\Microsoft\Windows\Temporary Internet Files\Content.IE5\JX8Q0XFT\MC900331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9028" y="3808214"/>
            <a:ext cx="1815220" cy="1759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6573204" y="3844218"/>
            <a:ext cx="720080" cy="18002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6069148" y="4888334"/>
            <a:ext cx="864096" cy="720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437300" y="384421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smtClean="0"/>
              <a:t>lobouk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49268" y="4687909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řeň</a:t>
            </a:r>
            <a:endParaRPr lang="cs-CZ" dirty="0"/>
          </a:p>
        </p:txBody>
      </p:sp>
      <p:pic>
        <p:nvPicPr>
          <p:cNvPr id="1027" name="Picture 3" descr="C:\Users\DOMA\AppData\Local\Microsoft\Windows\Temporary Internet Files\Content.IE5\9201D1R8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696202"/>
            <a:ext cx="824136" cy="8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OMA\AppData\Local\Microsoft\Windows\Temporary Internet Files\Content.IE5\JX8Q0XFT\MC9004331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9792" y="4437112"/>
            <a:ext cx="752128" cy="7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OMA\AppData\Local\Microsoft\Windows\Temporary Internet Files\Content.IE5\ZG9WEUPH\MC9003107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9193" y="5199112"/>
            <a:ext cx="712727" cy="736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>
            <a:endCxn id="1026" idx="2"/>
          </p:cNvCxnSpPr>
          <p:nvPr/>
        </p:nvCxnSpPr>
        <p:spPr>
          <a:xfrm flipH="1" flipV="1">
            <a:off x="5896638" y="5567604"/>
            <a:ext cx="1252630" cy="9364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149268" y="5614426"/>
            <a:ext cx="15271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podhoubí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33855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Bedla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268760"/>
            <a:ext cx="5728214" cy="3816424"/>
          </a:xfrm>
        </p:spPr>
      </p:pic>
      <p:pic>
        <p:nvPicPr>
          <p:cNvPr id="5" name="Picture 3" descr="C:\Users\DOMA\AppData\Local\Microsoft\Windows\Temporary Internet Files\Content.IE5\9201D1R8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5229200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66796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Hřib dubový</a:t>
            </a:r>
            <a:endParaRPr lang="cs-CZ" dirty="0"/>
          </a:p>
        </p:txBody>
      </p:sp>
      <p:pic>
        <p:nvPicPr>
          <p:cNvPr id="5" name="Picture 3" descr="C:\Users\DOMA\AppData\Local\Microsoft\Windows\Temporary Internet Files\Content.IE5\9201D1R8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7542" y="5092452"/>
            <a:ext cx="1248916" cy="1248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591578" y="1691858"/>
            <a:ext cx="3960843" cy="2970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4346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Muchomůrka červená</a:t>
            </a:r>
            <a:endParaRPr lang="cs-CZ" dirty="0"/>
          </a:p>
        </p:txBody>
      </p:sp>
      <p:pic>
        <p:nvPicPr>
          <p:cNvPr id="4" name="Picture 5" descr="C:\Users\DOMA\AppData\Local\Microsoft\Windows\Temporary Internet Files\Content.IE5\ZG9WEUPH\MC9003107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301208"/>
            <a:ext cx="1296144" cy="1340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399557" y="1720962"/>
            <a:ext cx="4056853" cy="3042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063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Muchomůrka zelená</a:t>
            </a:r>
            <a:endParaRPr lang="cs-CZ" dirty="0"/>
          </a:p>
        </p:txBody>
      </p:sp>
      <p:pic>
        <p:nvPicPr>
          <p:cNvPr id="4098" name="Picture 2" descr="Soubor:Amanita phalloide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2196" y="1268760"/>
            <a:ext cx="2736304" cy="3811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DOMA\AppData\Local\Microsoft\Windows\Temporary Internet Files\Content.IE5\ZG9WEUPH\MC9003107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301208"/>
            <a:ext cx="1296144" cy="1340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53907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Hřib satan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247180"/>
            <a:ext cx="4183424" cy="4176464"/>
          </a:xfrm>
          <a:prstGeom prst="rect">
            <a:avLst/>
          </a:prstGeom>
        </p:spPr>
      </p:pic>
      <p:pic>
        <p:nvPicPr>
          <p:cNvPr id="5" name="Picture 4" descr="C:\Users\DOMA\AppData\Local\Microsoft\Windows\Temporary Internet Files\Content.IE5\JX8Q0XFT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8730" y="5423644"/>
            <a:ext cx="1421532" cy="1421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71212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Václavka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167160"/>
            <a:ext cx="5724128" cy="4293096"/>
          </a:xfrm>
          <a:prstGeom prst="rect">
            <a:avLst/>
          </a:prstGeom>
        </p:spPr>
      </p:pic>
      <p:pic>
        <p:nvPicPr>
          <p:cNvPr id="4" name="Picture 3" descr="C:\Users\DOMA\AppData\Local\Microsoft\Windows\Temporary Internet Files\Content.IE5\9201D1R8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6458" y="5495652"/>
            <a:ext cx="1248916" cy="1248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55149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Hlíva ústřičná</a:t>
            </a:r>
            <a:endParaRPr lang="cs-CZ" dirty="0"/>
          </a:p>
        </p:txBody>
      </p:sp>
      <p:pic>
        <p:nvPicPr>
          <p:cNvPr id="1026" name="Picture 2" descr="Soubor:Austernseitling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4340" y="1340768"/>
            <a:ext cx="5763964" cy="4322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DOMA\AppData\Local\Microsoft\Windows\Temporary Internet Files\Content.IE5\9201D1R8\MC9004331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6458" y="5495652"/>
            <a:ext cx="1248916" cy="1248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32602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Křemenáč březový</a:t>
            </a:r>
            <a:endParaRPr lang="cs-CZ" dirty="0"/>
          </a:p>
        </p:txBody>
      </p:sp>
      <p:pic>
        <p:nvPicPr>
          <p:cNvPr id="2050" name="Picture 2" descr="Soubor:Leccinum versipell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12776"/>
            <a:ext cx="3172192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DOMA\AppData\Local\Microsoft\Windows\Temporary Internet Files\Content.IE5\9201D1R8\MC9004331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3438" y="5614764"/>
            <a:ext cx="1248916" cy="1248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56167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Ryzec pravý</a:t>
            </a:r>
            <a:endParaRPr lang="cs-CZ" dirty="0"/>
          </a:p>
        </p:txBody>
      </p:sp>
      <p:pic>
        <p:nvPicPr>
          <p:cNvPr id="3074" name="Picture 2" descr="Soubor:Lactarius deliciosu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5352380" cy="4014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DOMA\AppData\Local\Microsoft\Windows\Temporary Internet Files\Content.IE5\9201D1R8\MC9004331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5420" y="5495652"/>
            <a:ext cx="1248916" cy="1248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26225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Závojenka olovová</a:t>
            </a:r>
            <a:endParaRPr lang="cs-CZ" dirty="0"/>
          </a:p>
        </p:txBody>
      </p:sp>
      <p:pic>
        <p:nvPicPr>
          <p:cNvPr id="4098" name="Picture 2" descr="Soubor:Entoloma Sinuatum 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412776"/>
            <a:ext cx="3168352" cy="4224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Users\DOMA\AppData\Local\Microsoft\Windows\Temporary Internet Files\Content.IE5\ZG9WEUPH\MC9003107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544507"/>
            <a:ext cx="1296144" cy="1340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71009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Pavučinec plyšový</a:t>
            </a:r>
            <a:endParaRPr lang="cs-CZ" dirty="0"/>
          </a:p>
        </p:txBody>
      </p:sp>
      <p:pic>
        <p:nvPicPr>
          <p:cNvPr id="5122" name="Picture 2" descr="Soubor:Cortinarius orellanus 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268760"/>
            <a:ext cx="5040560" cy="3922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Users\DOMA\AppData\Local\Microsoft\Windows\Temporary Internet Files\Content.IE5\ZG9WEUPH\MC9003107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335390"/>
            <a:ext cx="1296144" cy="1340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41688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Muchomůrka růžovka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254423" y="1671108"/>
            <a:ext cx="4370908" cy="3278181"/>
          </a:xfrm>
          <a:prstGeom prst="rect">
            <a:avLst/>
          </a:prstGeom>
        </p:spPr>
      </p:pic>
      <p:pic>
        <p:nvPicPr>
          <p:cNvPr id="4" name="Picture 3" descr="C:\Users\DOMA\AppData\Local\Microsoft\Windows\Temporary Internet Files\Content.IE5\9201D1R8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5420" y="5495652"/>
            <a:ext cx="1248916" cy="1248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48117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které jiné houby ještě znáš.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46228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Bedla Jedlá</a:t>
            </a:r>
          </a:p>
          <a:p>
            <a:pPr marL="0" indent="0">
              <a:buNone/>
            </a:pPr>
            <a:r>
              <a:rPr lang="cs-CZ" dirty="0" err="1"/>
              <a:t>Soubor:Echinoderma</a:t>
            </a:r>
            <a:r>
              <a:rPr lang="cs-CZ" dirty="0"/>
              <a:t> asperum20061022wa.jpg.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2013-03-31]. Dostupné z: http://cs.wikipedia.org/wiki/Soubor:Echinoderma_asperum20061022wa.jpg </a:t>
            </a:r>
          </a:p>
          <a:p>
            <a:r>
              <a:rPr lang="cs-CZ" dirty="0" smtClean="0"/>
              <a:t>Muchomůrka zelená</a:t>
            </a:r>
          </a:p>
          <a:p>
            <a:pPr marL="0" indent="0">
              <a:buNone/>
            </a:pPr>
            <a:r>
              <a:rPr lang="cs-CZ" dirty="0" err="1"/>
              <a:t>Soubor:Amanita</a:t>
            </a:r>
            <a:r>
              <a:rPr lang="cs-CZ" dirty="0"/>
              <a:t> phalloides.jpg.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2013-03-31]. Dostupné z: http://cs.wikipedia.org/wiki/Soubor:Amanita_phalloides.jpg </a:t>
            </a:r>
          </a:p>
        </p:txBody>
      </p:sp>
    </p:spTree>
    <p:extLst>
      <p:ext uri="{BB962C8B-B14F-4D97-AF65-F5344CB8AC3E}">
        <p14:creationId xmlns:p14="http://schemas.microsoft.com/office/powerpoint/2010/main" val="7034799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Hřib Satan</a:t>
            </a:r>
          </a:p>
          <a:p>
            <a:pPr marL="0" indent="0">
              <a:buNone/>
            </a:pPr>
            <a:r>
              <a:rPr lang="cs-CZ" dirty="0" err="1"/>
              <a:t>Soubor:Boletus</a:t>
            </a:r>
            <a:r>
              <a:rPr lang="cs-CZ" dirty="0"/>
              <a:t> </a:t>
            </a:r>
            <a:r>
              <a:rPr lang="cs-CZ" dirty="0" err="1"/>
              <a:t>satanas</a:t>
            </a:r>
            <a:r>
              <a:rPr lang="cs-CZ" dirty="0"/>
              <a:t> cropped.jpg.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2013-03-31]. Dostupné z: http://cs.wikipedia.org/wiki/Soubor:Boletus_satanas_cropped.jpg </a:t>
            </a:r>
            <a:endParaRPr lang="cs-CZ" dirty="0" smtClean="0"/>
          </a:p>
          <a:p>
            <a:r>
              <a:rPr lang="cs-CZ" dirty="0" smtClean="0"/>
              <a:t>Václavka</a:t>
            </a:r>
          </a:p>
          <a:p>
            <a:pPr marL="0" indent="0">
              <a:buNone/>
            </a:pPr>
            <a:r>
              <a:rPr lang="cs-CZ" dirty="0" err="1"/>
              <a:t>Soubor:Armillaria</a:t>
            </a:r>
            <a:r>
              <a:rPr lang="cs-CZ" dirty="0"/>
              <a:t> </a:t>
            </a:r>
            <a:r>
              <a:rPr lang="cs-CZ" dirty="0" err="1"/>
              <a:t>mellea</a:t>
            </a:r>
            <a:r>
              <a:rPr lang="cs-CZ" dirty="0"/>
              <a:t> lt.jpg.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2013-03-31]. Dostupné z: http://cs.wikipedia.org/wiki/Soubor:Armillaria_mellea_lt.jpg </a:t>
            </a:r>
          </a:p>
        </p:txBody>
      </p:sp>
    </p:spTree>
    <p:extLst>
      <p:ext uri="{BB962C8B-B14F-4D97-AF65-F5344CB8AC3E}">
        <p14:creationId xmlns:p14="http://schemas.microsoft.com/office/powerpoint/2010/main" val="4057282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Hlíva ústřičná</a:t>
            </a:r>
          </a:p>
          <a:p>
            <a:pPr marL="0" indent="0">
              <a:buNone/>
            </a:pPr>
            <a:r>
              <a:rPr lang="cs-CZ" dirty="0" err="1"/>
              <a:t>Soubor:Austernseitling.jpg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2013-03-31]. Dostupné z: http://cs.wikipedia.org/wiki/Soubor:Austernseitling.jpg </a:t>
            </a:r>
            <a:endParaRPr lang="cs-CZ" dirty="0" smtClean="0"/>
          </a:p>
          <a:p>
            <a:r>
              <a:rPr lang="cs-CZ" dirty="0" smtClean="0"/>
              <a:t>Křemenáč březový</a:t>
            </a:r>
          </a:p>
          <a:p>
            <a:pPr marL="0" indent="0">
              <a:buNone/>
            </a:pPr>
            <a:r>
              <a:rPr lang="cs-CZ" dirty="0" err="1"/>
              <a:t>Soubor:Leccinum</a:t>
            </a:r>
            <a:r>
              <a:rPr lang="cs-CZ" dirty="0"/>
              <a:t> versipelle.jpg.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2013-03-31]. Dostupné z: http://cs.wikipedia.org/wiki/Soubor:Leccinum_versipelle.jpg </a:t>
            </a:r>
          </a:p>
        </p:txBody>
      </p:sp>
    </p:spTree>
    <p:extLst>
      <p:ext uri="{BB962C8B-B14F-4D97-AF65-F5344CB8AC3E}">
        <p14:creationId xmlns:p14="http://schemas.microsoft.com/office/powerpoint/2010/main" val="18875852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</a:t>
            </a:r>
            <a:r>
              <a:rPr lang="cs-CZ" dirty="0"/>
              <a:t>m</a:t>
            </a:r>
            <a:r>
              <a:rPr lang="cs-CZ" dirty="0" smtClean="0"/>
              <a:t>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Ryzec pravý</a:t>
            </a:r>
          </a:p>
          <a:p>
            <a:pPr marL="0" indent="0">
              <a:buNone/>
            </a:pPr>
            <a:r>
              <a:rPr lang="cs-CZ" dirty="0" err="1"/>
              <a:t>Soubor:Lactarius</a:t>
            </a:r>
            <a:r>
              <a:rPr lang="cs-CZ" dirty="0"/>
              <a:t> deliciosus.jpg.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2013-03-31]. Dostupné z: http://cs.wikipedia.org/wiki/Soubor:Lactarius_deliciosus.jpg </a:t>
            </a:r>
            <a:endParaRPr lang="cs-CZ" dirty="0" smtClean="0"/>
          </a:p>
          <a:p>
            <a:r>
              <a:rPr lang="cs-CZ" dirty="0" smtClean="0"/>
              <a:t>Závojenka olovová</a:t>
            </a:r>
          </a:p>
          <a:p>
            <a:pPr marL="0" indent="0">
              <a:buNone/>
            </a:pPr>
            <a:r>
              <a:rPr lang="cs-CZ" dirty="0" err="1"/>
              <a:t>Soubor:Entoloma</a:t>
            </a:r>
            <a:r>
              <a:rPr lang="cs-CZ" dirty="0"/>
              <a:t> </a:t>
            </a:r>
            <a:r>
              <a:rPr lang="cs-CZ" dirty="0" err="1"/>
              <a:t>Sinuatum</a:t>
            </a:r>
            <a:r>
              <a:rPr lang="cs-CZ" dirty="0"/>
              <a:t> 1.JPG.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2013-04-07]. Dostupné z: http://cs.wikipedia.org/wiki/Soubor:Entoloma_Sinuatum_1.JPG </a:t>
            </a:r>
          </a:p>
        </p:txBody>
      </p:sp>
    </p:spTree>
    <p:extLst>
      <p:ext uri="{BB962C8B-B14F-4D97-AF65-F5344CB8AC3E}">
        <p14:creationId xmlns:p14="http://schemas.microsoft.com/office/powerpoint/2010/main" val="15893820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Pavučinec plyšový</a:t>
            </a:r>
          </a:p>
          <a:p>
            <a:pPr marL="0" indent="0">
              <a:buNone/>
            </a:pPr>
            <a:r>
              <a:rPr lang="cs-CZ" dirty="0" err="1"/>
              <a:t>Soubor:Cortinarius</a:t>
            </a:r>
            <a:r>
              <a:rPr lang="cs-CZ" dirty="0"/>
              <a:t> </a:t>
            </a:r>
            <a:r>
              <a:rPr lang="cs-CZ" dirty="0" err="1"/>
              <a:t>orellanus</a:t>
            </a:r>
            <a:r>
              <a:rPr lang="cs-CZ" dirty="0"/>
              <a:t> 2.JPG.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2013-04-07]. Dostupné z: http://cs.wikipedia.org/wiki/Soubor:Cortinarius_orellanus_2.JPG </a:t>
            </a:r>
          </a:p>
        </p:txBody>
      </p:sp>
    </p:spTree>
    <p:extLst>
      <p:ext uri="{BB962C8B-B14F-4D97-AF65-F5344CB8AC3E}">
        <p14:creationId xmlns:p14="http://schemas.microsoft.com/office/powerpoint/2010/main" val="2563514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vlastního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79504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11943</TotalTime>
  <Words>456</Words>
  <Application>Microsoft Office PowerPoint</Application>
  <PresentationFormat>Předvádění na obrazovce (4:3)</PresentationFormat>
  <Paragraphs>62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Prezentace aplikace PowerPoint</vt:lpstr>
      <vt:lpstr>Houby</vt:lpstr>
      <vt:lpstr>Anotace</vt:lpstr>
      <vt:lpstr>Houby</vt:lpstr>
      <vt:lpstr>Bedla</vt:lpstr>
      <vt:lpstr>Hřib dubový</vt:lpstr>
      <vt:lpstr>Muchomůrka červená</vt:lpstr>
      <vt:lpstr>Muchomůrka zelená</vt:lpstr>
      <vt:lpstr>Hřib satan</vt:lpstr>
      <vt:lpstr>Václavka</vt:lpstr>
      <vt:lpstr>Hlíva ústřičná</vt:lpstr>
      <vt:lpstr>Křemenáč březový</vt:lpstr>
      <vt:lpstr>Ryzec pravý</vt:lpstr>
      <vt:lpstr>Závojenka olovová</vt:lpstr>
      <vt:lpstr>Pavučinec plyšový</vt:lpstr>
      <vt:lpstr>Muchomůrka růžovka</vt:lpstr>
      <vt:lpstr>Napiš které jiné houby ještě znáš.</vt:lpstr>
      <vt:lpstr>Použité materiály</vt:lpstr>
      <vt:lpstr>Použité materiály</vt:lpstr>
      <vt:lpstr>Použité materiály</vt:lpstr>
      <vt:lpstr>Použité materiály</vt:lpstr>
      <vt:lpstr>Použité materiály</vt:lpstr>
      <vt:lpstr>Použité materiály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Houby</dc:title>
  <dc:creator>DOMA</dc:creator>
  <cp:lastModifiedBy>jitka</cp:lastModifiedBy>
  <cp:revision>33</cp:revision>
  <dcterms:created xsi:type="dcterms:W3CDTF">2012-07-26T10:52:58Z</dcterms:created>
  <dcterms:modified xsi:type="dcterms:W3CDTF">2013-05-18T10:00:13Z</dcterms:modified>
</cp:coreProperties>
</file>