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56" r:id="rId3"/>
    <p:sldId id="284" r:id="rId4"/>
    <p:sldId id="277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86" r:id="rId17"/>
    <p:sldId id="279" r:id="rId18"/>
    <p:sldId id="280" r:id="rId19"/>
    <p:sldId id="281" r:id="rId20"/>
    <p:sldId id="282" r:id="rId21"/>
    <p:sldId id="283" r:id="rId22"/>
    <p:sldId id="285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44C4D-F65C-45AF-B7C3-9C34D7A8B99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5688D-4FE0-425C-8C03-AF5B333A3D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3277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44C4D-F65C-45AF-B7C3-9C34D7A8B99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5688D-4FE0-425C-8C03-AF5B333A3D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35631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44C4D-F65C-45AF-B7C3-9C34D7A8B99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5688D-4FE0-425C-8C03-AF5B333A3D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060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44C4D-F65C-45AF-B7C3-9C34D7A8B99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5688D-4FE0-425C-8C03-AF5B333A3D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863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44C4D-F65C-45AF-B7C3-9C34D7A8B99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5688D-4FE0-425C-8C03-AF5B333A3D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1547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44C4D-F65C-45AF-B7C3-9C34D7A8B99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5688D-4FE0-425C-8C03-AF5B333A3D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3621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44C4D-F65C-45AF-B7C3-9C34D7A8B99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5688D-4FE0-425C-8C03-AF5B333A3D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321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44C4D-F65C-45AF-B7C3-9C34D7A8B99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5688D-4FE0-425C-8C03-AF5B333A3D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9818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44C4D-F65C-45AF-B7C3-9C34D7A8B99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5688D-4FE0-425C-8C03-AF5B333A3D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48446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44C4D-F65C-45AF-B7C3-9C34D7A8B99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5688D-4FE0-425C-8C03-AF5B333A3D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7323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44C4D-F65C-45AF-B7C3-9C34D7A8B99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5688D-4FE0-425C-8C03-AF5B333A3D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0170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A44C4D-F65C-45AF-B7C3-9C34D7A8B99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25688D-4FE0-425C-8C03-AF5B333A3D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6542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g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g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hyperlink" Target="//upload.wikimedia.org/wikipedia/commons/7/71/Amanita_phalloides.jpg" TargetMode="External"/><Relationship Id="rId4" Type="http://schemas.openxmlformats.org/officeDocument/2006/relationships/image" Target="../media/image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g"/><Relationship Id="rId4" Type="http://schemas.openxmlformats.org/officeDocument/2006/relationships/image" Target="../media/image5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hyperlink" Target="//upload.wikimedia.org/wikipedia/commons/4/45/Leccinum_versipelle.jpg" TargetMode="External"/><Relationship Id="rId4" Type="http://schemas.openxmlformats.org/officeDocument/2006/relationships/image" Target="../media/image5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hyperlink" Target="//upload.wikimedia.org/wikipedia/commons/2/24/Austernseitling.jpg" TargetMode="External"/><Relationship Id="rId4" Type="http://schemas.openxmlformats.org/officeDocument/2006/relationships/image" Target="../media/image5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hyperlink" Target="//upload.wikimedia.org/wikipedia/commons/c/c6/Entoloma_Sinuatum_1.JPG" TargetMode="External"/><Relationship Id="rId4" Type="http://schemas.openxmlformats.org/officeDocument/2006/relationships/image" Target="../media/image5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hyperlink" Target="//upload.wikimedia.org/wikipedia/commons/8/89/Lactarius_deliciosus.jpg" TargetMode="External"/><Relationship Id="rId4" Type="http://schemas.openxmlformats.org/officeDocument/2006/relationships/image" Target="../media/image5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hyperlink" Target="//upload.wikimedia.org/wikipedia/commons/b/bc/Cortinarius_orellanus_2.JPG" TargetMode="External"/><Relationship Id="rId4" Type="http://schemas.openxmlformats.org/officeDocument/2006/relationships/image" Target="../media/image5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48280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VY_32_INOVACE_3B_10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Příroda a člověk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Houby jedlé, nejedlé a jedovaté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Procvičování</a:t>
            </a:r>
          </a:p>
          <a:p>
            <a:endParaRPr lang="cs-CZ" dirty="0"/>
          </a:p>
          <a:p>
            <a:r>
              <a:rPr lang="cs-CZ" sz="1400" dirty="0"/>
              <a:t>Autorem materiálu a všech jeho částí, není-li uvedeno jinak, je Mgr. Lenka Rousová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1399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r>
              <a:rPr lang="cs-CZ" smtClean="0"/>
              <a:t>Poznávání</a:t>
            </a:r>
            <a:r>
              <a:rPr lang="cs-CZ" dirty="0" smtClean="0"/>
              <a:t>, </a:t>
            </a:r>
            <a:r>
              <a:rPr lang="cs-CZ" dirty="0"/>
              <a:t>které otestuje </a:t>
            </a:r>
            <a:r>
              <a:rPr lang="cs-CZ" dirty="0" smtClean="0"/>
              <a:t>znalost některých jedlých, nejedlých a jedovatých hub. </a:t>
            </a:r>
          </a:p>
          <a:p>
            <a:pPr marL="0" indent="0">
              <a:buNone/>
            </a:pPr>
            <a:r>
              <a:rPr lang="cs-CZ" dirty="0" smtClean="0"/>
              <a:t>Vybírání správné možnosti.</a:t>
            </a:r>
          </a:p>
          <a:p>
            <a:pPr marL="0" indent="0">
              <a:buNone/>
            </a:pPr>
            <a:r>
              <a:rPr lang="cs-CZ" dirty="0" smtClean="0"/>
              <a:t>Vhodné pro výuku v 1. a 2. ročníku ZŠ.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U následujících obrázků urči, jestli je houba jedlá, nejedlá nebo jedovatá.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145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OMA\AppData\Local\Microsoft\Windows\Temporary Internet Files\Content.IE5\ZG9WEUPH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496" y="4509120"/>
            <a:ext cx="1616224" cy="16162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OMA\AppData\Local\Microsoft\Windows\Temporary Internet Files\Content.IE5\JX8Q0XFT\MC900433161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509120"/>
            <a:ext cx="1616224" cy="16162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OMA\AppData\Local\Microsoft\Windows\Temporary Internet Files\Content.IE5\CZC4IEP9\MC9003107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508944"/>
            <a:ext cx="1563198" cy="16164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591577" y="1115794"/>
            <a:ext cx="3960843" cy="2970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868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DOMA\AppData\Local\Microsoft\Windows\Temporary Internet Files\Content.IE5\ZG9WEUPH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496" y="4509120"/>
            <a:ext cx="1616224" cy="16162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DOMA\AppData\Local\Microsoft\Windows\Temporary Internet Files\Content.IE5\JX8Q0XFT\MC900433161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509120"/>
            <a:ext cx="1616224" cy="16162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DOMA\AppData\Local\Microsoft\Windows\Temporary Internet Files\Content.IE5\CZC4IEP9\MC9003107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508944"/>
            <a:ext cx="1563198" cy="16164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7792" y="404664"/>
            <a:ext cx="5728214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3725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DOMA\AppData\Local\Microsoft\Windows\Temporary Internet Files\Content.IE5\ZG9WEUPH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496" y="4509120"/>
            <a:ext cx="1616224" cy="16162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DOMA\AppData\Local\Microsoft\Windows\Temporary Internet Files\Content.IE5\JX8Q0XFT\MC900433161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509120"/>
            <a:ext cx="1616224" cy="16162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DOMA\AppData\Local\Microsoft\Windows\Temporary Internet Files\Content.IE5\CZC4IEP9\MC9003107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508944"/>
            <a:ext cx="1563198" cy="16164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399556" y="992290"/>
            <a:ext cx="4056853" cy="3042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6762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DOMA\AppData\Local\Microsoft\Windows\Temporary Internet Files\Content.IE5\ZG9WEUPH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496" y="4509120"/>
            <a:ext cx="1616224" cy="16162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DOMA\AppData\Local\Microsoft\Windows\Temporary Internet Files\Content.IE5\JX8Q0XFT\MC900433161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509120"/>
            <a:ext cx="1616224" cy="16162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DOMA\AppData\Local\Microsoft\Windows\Temporary Internet Files\Content.IE5\CZC4IEP9\MC9003107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508944"/>
            <a:ext cx="1563198" cy="16164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8412" y="216024"/>
            <a:ext cx="5724128" cy="4293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571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DOMA\AppData\Local\Microsoft\Windows\Temporary Internet Files\Content.IE5\ZG9WEUPH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496" y="4509120"/>
            <a:ext cx="1616224" cy="16162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DOMA\AppData\Local\Microsoft\Windows\Temporary Internet Files\Content.IE5\JX8Q0XFT\MC900433161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509120"/>
            <a:ext cx="1616224" cy="16162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DOMA\AppData\Local\Microsoft\Windows\Temporary Internet Files\Content.IE5\CZC4IEP9\MC9003107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508944"/>
            <a:ext cx="1563198" cy="16164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Soubor:Amanita phalloides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2196" y="404664"/>
            <a:ext cx="2736304" cy="3811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4619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DOMA\AppData\Local\Microsoft\Windows\Temporary Internet Files\Content.IE5\ZG9WEUPH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496" y="4509120"/>
            <a:ext cx="1616224" cy="16162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DOMA\AppData\Local\Microsoft\Windows\Temporary Internet Files\Content.IE5\JX8Q0XFT\MC900433161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509120"/>
            <a:ext cx="1616224" cy="16162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DOMA\AppData\Local\Microsoft\Windows\Temporary Internet Files\Content.IE5\CZC4IEP9\MC9003107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508944"/>
            <a:ext cx="1563198" cy="16164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8320" y="332480"/>
            <a:ext cx="4183424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571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DOMA\AppData\Local\Microsoft\Windows\Temporary Internet Files\Content.IE5\ZG9WEUPH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496" y="4509120"/>
            <a:ext cx="1616224" cy="16162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DOMA\AppData\Local\Microsoft\Windows\Temporary Internet Files\Content.IE5\JX8Q0XFT\MC900433161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509120"/>
            <a:ext cx="1616224" cy="16162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DOMA\AppData\Local\Microsoft\Windows\Temporary Internet Files\Content.IE5\CZC4IEP9\MC9003107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508944"/>
            <a:ext cx="1563198" cy="16164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Soubor:Leccinum versipelle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3936" y="188640"/>
            <a:ext cx="3172192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8372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DOMA\AppData\Local\Microsoft\Windows\Temporary Internet Files\Content.IE5\ZG9WEUPH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496" y="4509120"/>
            <a:ext cx="1616224" cy="16162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DOMA\AppData\Local\Microsoft\Windows\Temporary Internet Files\Content.IE5\JX8Q0XFT\MC900433161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509120"/>
            <a:ext cx="1616224" cy="16162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DOMA\AppData\Local\Microsoft\Windows\Temporary Internet Files\Content.IE5\CZC4IEP9\MC9003107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508944"/>
            <a:ext cx="1563198" cy="16164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Soubor:Austernseitling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2760" y="185971"/>
            <a:ext cx="5763964" cy="4322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4006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DOMA\AppData\Local\Microsoft\Windows\Temporary Internet Files\Content.IE5\ZG9WEUPH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496" y="4509120"/>
            <a:ext cx="1616224" cy="16162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DOMA\AppData\Local\Microsoft\Windows\Temporary Internet Files\Content.IE5\JX8Q0XFT\MC900433161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509120"/>
            <a:ext cx="1616224" cy="16162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DOMA\AppData\Local\Microsoft\Windows\Temporary Internet Files\Content.IE5\CZC4IEP9\MC9003107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508944"/>
            <a:ext cx="1563198" cy="16164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Soubor:Entoloma Sinuatum 1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5856" y="284650"/>
            <a:ext cx="3168352" cy="4224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84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DOMA\AppData\Local\Microsoft\Windows\Temporary Internet Files\Content.IE5\ZG9WEUPH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496" y="4509120"/>
            <a:ext cx="1616224" cy="16162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DOMA\AppData\Local\Microsoft\Windows\Temporary Internet Files\Content.IE5\JX8Q0XFT\MC900433161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509120"/>
            <a:ext cx="1616224" cy="16162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DOMA\AppData\Local\Microsoft\Windows\Temporary Internet Files\Content.IE5\CZC4IEP9\MC9003107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508944"/>
            <a:ext cx="1563198" cy="16164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Soubor:Lactarius deliciosus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3842" y="188640"/>
            <a:ext cx="5352380" cy="4014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793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DOMA\AppData\Local\Microsoft\Windows\Temporary Internet Files\Content.IE5\ZG9WEUPH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496" y="4509120"/>
            <a:ext cx="1616224" cy="16162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DOMA\AppData\Local\Microsoft\Windows\Temporary Internet Files\Content.IE5\JX8Q0XFT\MC900433161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509120"/>
            <a:ext cx="1616224" cy="16162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DOMA\AppData\Local\Microsoft\Windows\Temporary Internet Files\Content.IE5\CZC4IEP9\MC9003107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508944"/>
            <a:ext cx="1563198" cy="16164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Soubor:Cortinarius orellanus 2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9752" y="404664"/>
            <a:ext cx="5040560" cy="3922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4935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473960" y="683494"/>
            <a:ext cx="4372144" cy="3279108"/>
          </a:xfrm>
          <a:prstGeom prst="rect">
            <a:avLst/>
          </a:prstGeom>
        </p:spPr>
      </p:pic>
      <p:pic>
        <p:nvPicPr>
          <p:cNvPr id="5" name="Picture 2" descr="C:\Users\DOMA\AppData\Local\Microsoft\Windows\Temporary Internet Files\Content.IE5\ZG9WEUPH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496" y="4509120"/>
            <a:ext cx="1616224" cy="16162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DOMA\AppData\Local\Microsoft\Windows\Temporary Internet Files\Content.IE5\JX8Q0XFT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509120"/>
            <a:ext cx="1616224" cy="16162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DOMA\AppData\Local\Microsoft\Windows\Temporary Internet Files\Content.IE5\CZC4IEP9\MC9003107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508944"/>
            <a:ext cx="1563198" cy="16164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4592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Bedla Jedlá</a:t>
            </a:r>
          </a:p>
          <a:p>
            <a:pPr marL="0" indent="0">
              <a:buNone/>
            </a:pPr>
            <a:r>
              <a:rPr lang="cs-CZ" dirty="0" err="1"/>
              <a:t>Soubor:Echinoderma</a:t>
            </a:r>
            <a:r>
              <a:rPr lang="cs-CZ" dirty="0"/>
              <a:t> asperum20061022wa.jpg.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2013-03-31]. Dostupné z: http://cs.wikipedia.org/wiki/Soubor:Echinoderma_asperum20061022wa.jpg </a:t>
            </a:r>
          </a:p>
          <a:p>
            <a:r>
              <a:rPr lang="cs-CZ" dirty="0" smtClean="0"/>
              <a:t>Muchomůrka zelená</a:t>
            </a:r>
          </a:p>
          <a:p>
            <a:pPr marL="0" indent="0">
              <a:buNone/>
            </a:pPr>
            <a:r>
              <a:rPr lang="cs-CZ" dirty="0" err="1"/>
              <a:t>Soubor:Amanita</a:t>
            </a:r>
            <a:r>
              <a:rPr lang="cs-CZ" dirty="0"/>
              <a:t> phalloides.jpg.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2013-03-31]. Dostupné z: http://cs.wikipedia.org/wiki/Soubor:Amanita_phalloides.jpg </a:t>
            </a:r>
          </a:p>
        </p:txBody>
      </p:sp>
    </p:spTree>
    <p:extLst>
      <p:ext uri="{BB962C8B-B14F-4D97-AF65-F5344CB8AC3E}">
        <p14:creationId xmlns:p14="http://schemas.microsoft.com/office/powerpoint/2010/main" val="2213269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Hřib Satan</a:t>
            </a:r>
          </a:p>
          <a:p>
            <a:pPr marL="0" indent="0">
              <a:buNone/>
            </a:pPr>
            <a:r>
              <a:rPr lang="cs-CZ" dirty="0" err="1"/>
              <a:t>Soubor:Boletus</a:t>
            </a:r>
            <a:r>
              <a:rPr lang="cs-CZ" dirty="0"/>
              <a:t> </a:t>
            </a:r>
            <a:r>
              <a:rPr lang="cs-CZ" dirty="0" err="1"/>
              <a:t>satanas</a:t>
            </a:r>
            <a:r>
              <a:rPr lang="cs-CZ" dirty="0"/>
              <a:t> cropped.jpg.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2013-03-31]. Dostupné z: http://cs.wikipedia.org/wiki/Soubor:Boletus_satanas_cropped.jpg </a:t>
            </a:r>
            <a:endParaRPr lang="cs-CZ" dirty="0" smtClean="0"/>
          </a:p>
          <a:p>
            <a:r>
              <a:rPr lang="cs-CZ" dirty="0" smtClean="0"/>
              <a:t>Václavka</a:t>
            </a:r>
          </a:p>
          <a:p>
            <a:pPr marL="0" indent="0">
              <a:buNone/>
            </a:pPr>
            <a:r>
              <a:rPr lang="cs-CZ" dirty="0" err="1"/>
              <a:t>Soubor:Armillaria</a:t>
            </a:r>
            <a:r>
              <a:rPr lang="cs-CZ" dirty="0"/>
              <a:t> </a:t>
            </a:r>
            <a:r>
              <a:rPr lang="cs-CZ" dirty="0" err="1"/>
              <a:t>mellea</a:t>
            </a:r>
            <a:r>
              <a:rPr lang="cs-CZ" dirty="0"/>
              <a:t> lt.jpg.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2013-03-31]. Dostupné z: http://cs.wikipedia.org/wiki/Soubor:Armillaria_mellea_lt.jpg </a:t>
            </a:r>
          </a:p>
        </p:txBody>
      </p:sp>
    </p:spTree>
    <p:extLst>
      <p:ext uri="{BB962C8B-B14F-4D97-AF65-F5344CB8AC3E}">
        <p14:creationId xmlns:p14="http://schemas.microsoft.com/office/powerpoint/2010/main" val="833470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Hlíva ústřičná</a:t>
            </a:r>
          </a:p>
          <a:p>
            <a:pPr marL="0" indent="0">
              <a:buNone/>
            </a:pPr>
            <a:r>
              <a:rPr lang="cs-CZ" dirty="0" err="1"/>
              <a:t>Soubor:Austernseitling.jpg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2013-03-31]. Dostupné z: http://cs.wikipedia.org/wiki/Soubor:Austernseitling.jpg </a:t>
            </a:r>
            <a:endParaRPr lang="cs-CZ" dirty="0" smtClean="0"/>
          </a:p>
          <a:p>
            <a:r>
              <a:rPr lang="cs-CZ" dirty="0" smtClean="0"/>
              <a:t>Křemenáč březový</a:t>
            </a:r>
          </a:p>
          <a:p>
            <a:pPr marL="0" indent="0">
              <a:buNone/>
            </a:pPr>
            <a:r>
              <a:rPr lang="cs-CZ" dirty="0" err="1"/>
              <a:t>Soubor:Leccinum</a:t>
            </a:r>
            <a:r>
              <a:rPr lang="cs-CZ" dirty="0"/>
              <a:t> versipelle.jpg.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2013-03-31]. Dostupné z: http://cs.wikipedia.org/wiki/Soubor:Leccinum_versipelle.jpg </a:t>
            </a:r>
          </a:p>
        </p:txBody>
      </p:sp>
    </p:spTree>
    <p:extLst>
      <p:ext uri="{BB962C8B-B14F-4D97-AF65-F5344CB8AC3E}">
        <p14:creationId xmlns:p14="http://schemas.microsoft.com/office/powerpoint/2010/main" val="306548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Ryzec pravý</a:t>
            </a:r>
          </a:p>
          <a:p>
            <a:pPr marL="0" indent="0">
              <a:buNone/>
            </a:pPr>
            <a:r>
              <a:rPr lang="cs-CZ" dirty="0" err="1"/>
              <a:t>Soubor:Lactarius</a:t>
            </a:r>
            <a:r>
              <a:rPr lang="cs-CZ" dirty="0"/>
              <a:t> deliciosus.jpg.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2013-03-31]. Dostupné z: http://cs.wikipedia.org/wiki/Soubor:Lactarius_deliciosus.jpg </a:t>
            </a:r>
            <a:endParaRPr lang="cs-CZ" dirty="0" smtClean="0"/>
          </a:p>
          <a:p>
            <a:r>
              <a:rPr lang="cs-CZ" dirty="0" smtClean="0"/>
              <a:t>Závojenka olovová</a:t>
            </a:r>
          </a:p>
          <a:p>
            <a:pPr marL="0" indent="0">
              <a:buNone/>
            </a:pPr>
            <a:r>
              <a:rPr lang="cs-CZ" dirty="0" err="1"/>
              <a:t>Soubor:Entoloma</a:t>
            </a:r>
            <a:r>
              <a:rPr lang="cs-CZ" dirty="0"/>
              <a:t> </a:t>
            </a:r>
            <a:r>
              <a:rPr lang="cs-CZ" dirty="0" err="1"/>
              <a:t>Sinuatum</a:t>
            </a:r>
            <a:r>
              <a:rPr lang="cs-CZ" dirty="0"/>
              <a:t> 1.JPG.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2013-04-07]. Dostupné z: http://cs.wikipedia.org/wiki/Soubor:Entoloma_Sinuatum_1.JPG </a:t>
            </a:r>
          </a:p>
        </p:txBody>
      </p:sp>
    </p:spTree>
    <p:extLst>
      <p:ext uri="{BB962C8B-B14F-4D97-AF65-F5344CB8AC3E}">
        <p14:creationId xmlns:p14="http://schemas.microsoft.com/office/powerpoint/2010/main" val="1571717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Pavučinec plyšový</a:t>
            </a:r>
          </a:p>
          <a:p>
            <a:pPr marL="0" indent="0">
              <a:buNone/>
            </a:pPr>
            <a:r>
              <a:rPr lang="cs-CZ" dirty="0" err="1"/>
              <a:t>Soubor:Cortinarius</a:t>
            </a:r>
            <a:r>
              <a:rPr lang="cs-CZ" dirty="0"/>
              <a:t> </a:t>
            </a:r>
            <a:r>
              <a:rPr lang="cs-CZ" dirty="0" err="1"/>
              <a:t>orellanus</a:t>
            </a:r>
            <a:r>
              <a:rPr lang="cs-CZ" dirty="0"/>
              <a:t> 2.JPG.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2013-04-07]. Dostupné z: http://cs.wikipedia.org/wiki/Soubor:Cortinarius_orellanus_2.JPG </a:t>
            </a:r>
          </a:p>
        </p:txBody>
      </p:sp>
    </p:spTree>
    <p:extLst>
      <p:ext uri="{BB962C8B-B14F-4D97-AF65-F5344CB8AC3E}">
        <p14:creationId xmlns:p14="http://schemas.microsoft.com/office/powerpoint/2010/main" val="1408379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vlastního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7950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2648</TotalTime>
  <Words>444</Words>
  <Application>Microsoft Office PowerPoint</Application>
  <PresentationFormat>Předvádění na obrazovce (4:3)</PresentationFormat>
  <Paragraphs>41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Prezentace aplikace PowerPoint</vt:lpstr>
      <vt:lpstr>Houby jedlé, nejedlé a jedovaté</vt:lpstr>
      <vt:lpstr>Anotace</vt:lpstr>
      <vt:lpstr>Návod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</vt:lpstr>
      <vt:lpstr>Použité materiály</vt:lpstr>
      <vt:lpstr>Použité materiály</vt:lpstr>
      <vt:lpstr>Použité materiály</vt:lpstr>
      <vt:lpstr>Použité materiály</vt:lpstr>
      <vt:lpstr>Použité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Houby jedlé, nejedlé a jedovaté</dc:title>
  <dc:creator>DOMA</dc:creator>
  <cp:lastModifiedBy>jitka</cp:lastModifiedBy>
  <cp:revision>24</cp:revision>
  <dcterms:created xsi:type="dcterms:W3CDTF">2012-07-27T17:03:02Z</dcterms:created>
  <dcterms:modified xsi:type="dcterms:W3CDTF">2013-05-18T10:00:46Z</dcterms:modified>
</cp:coreProperties>
</file>