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6" r:id="rId2"/>
    <p:sldId id="275" r:id="rId3"/>
    <p:sldId id="270" r:id="rId4"/>
    <p:sldId id="276" r:id="rId5"/>
    <p:sldId id="266" r:id="rId6"/>
    <p:sldId id="274" r:id="rId7"/>
    <p:sldId id="263" r:id="rId8"/>
    <p:sldId id="267" r:id="rId9"/>
    <p:sldId id="268" r:id="rId10"/>
    <p:sldId id="269" r:id="rId11"/>
    <p:sldId id="279" r:id="rId12"/>
    <p:sldId id="281" r:id="rId13"/>
    <p:sldId id="280" r:id="rId14"/>
    <p:sldId id="278" r:id="rId15"/>
    <p:sldId id="277" r:id="rId16"/>
    <p:sldId id="264" r:id="rId17"/>
    <p:sldId id="262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07" autoAdjust="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24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C0A7BBA9-C962-4281-AB4B-1032C0D553BB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A7BBA9-C962-4281-AB4B-1032C0D553BB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A7BBA9-C962-4281-AB4B-1032C0D553BB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A7BBA9-C962-4281-AB4B-1032C0D553BB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A7BBA9-C962-4281-AB4B-1032C0D553BB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A7BBA9-C962-4281-AB4B-1032C0D553BB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A7BBA9-C962-4281-AB4B-1032C0D553BB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C0A7BBA9-C962-4281-AB4B-1032C0D553BB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C0A7BBA9-C962-4281-AB4B-1032C0D553BB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A7BBA9-C962-4281-AB4B-1032C0D553BB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A7BBA9-C962-4281-AB4B-1032C0D553BB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C0A7BBA9-C962-4281-AB4B-1032C0D553BB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2060848"/>
            <a:ext cx="8424936" cy="2088232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Vysoké Tatry</a:t>
            </a:r>
            <a:br>
              <a:rPr lang="cs-CZ" dirty="0" smtClean="0"/>
            </a:br>
            <a:r>
              <a:rPr lang="cs-CZ" dirty="0" smtClean="0"/>
              <a:t>- Slovensko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4725144"/>
            <a:ext cx="8305800" cy="11430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476672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10"/>
          <p:cNvSpPr txBox="1"/>
          <p:nvPr/>
        </p:nvSpPr>
        <p:spPr>
          <a:xfrm>
            <a:off x="107504" y="6596390"/>
            <a:ext cx="133164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r>
              <a:rPr lang="cs-CZ" sz="1100" b="1" dirty="0" smtClean="0"/>
              <a:t>ZŠ Hejnice</a:t>
            </a:r>
            <a:endParaRPr lang="cs-CZ" sz="1100" b="1" dirty="0"/>
          </a:p>
        </p:txBody>
      </p:sp>
      <p:sp>
        <p:nvSpPr>
          <p:cNvPr id="6" name="TextovéPole 10"/>
          <p:cNvSpPr txBox="1"/>
          <p:nvPr/>
        </p:nvSpPr>
        <p:spPr>
          <a:xfrm>
            <a:off x="6732240" y="6596390"/>
            <a:ext cx="219573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r>
              <a:rPr lang="cs-CZ" sz="1100" b="1" dirty="0" smtClean="0"/>
              <a:t>Mgr. Jan Kašpar</a:t>
            </a:r>
            <a:endParaRPr lang="cs-CZ" sz="11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0" y="1481328"/>
            <a:ext cx="9036496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Nejvyšší pohoří Slovenska </a:t>
            </a:r>
            <a:br>
              <a:rPr lang="cs-CZ" dirty="0" smtClean="0"/>
            </a:br>
            <a:r>
              <a:rPr lang="cs-CZ" dirty="0" smtClean="0"/>
              <a:t>(a bývalého Československa)</a:t>
            </a:r>
          </a:p>
          <a:p>
            <a:r>
              <a:rPr lang="cs-CZ" dirty="0" smtClean="0"/>
              <a:t>Nejvyšší vrchol – </a:t>
            </a:r>
            <a:r>
              <a:rPr lang="cs-CZ" dirty="0" err="1" smtClean="0"/>
              <a:t>Gerlachovský</a:t>
            </a:r>
            <a:r>
              <a:rPr lang="cs-CZ" dirty="0" smtClean="0"/>
              <a:t> štít 2654 m.</a:t>
            </a:r>
          </a:p>
          <a:p>
            <a:r>
              <a:rPr lang="cs-CZ" dirty="0" smtClean="0"/>
              <a:t>Další významné vrcholy: Lomnický štít, Rysy, Kežmarský štít, Kriváň, </a:t>
            </a:r>
          </a:p>
          <a:p>
            <a:r>
              <a:rPr lang="cs-CZ" dirty="0" smtClean="0"/>
              <a:t>Celé území Tater – TANAP (</a:t>
            </a:r>
            <a:r>
              <a:rPr lang="cs-CZ" dirty="0" err="1" smtClean="0"/>
              <a:t>TAtranský</a:t>
            </a:r>
            <a:r>
              <a:rPr lang="cs-CZ" dirty="0" smtClean="0"/>
              <a:t> </a:t>
            </a:r>
            <a:r>
              <a:rPr lang="cs-CZ" dirty="0" err="1" smtClean="0"/>
              <a:t>NÁrodný</a:t>
            </a:r>
            <a:r>
              <a:rPr lang="cs-CZ" dirty="0" smtClean="0"/>
              <a:t> Park), vyhlášen r. 1949</a:t>
            </a:r>
          </a:p>
          <a:p>
            <a:r>
              <a:rPr lang="cs-CZ" sz="2800" dirty="0" smtClean="0"/>
              <a:t>Délka celého pohoří je asi 80 km</a:t>
            </a:r>
          </a:p>
          <a:p>
            <a:r>
              <a:rPr lang="cs-CZ" sz="2800" dirty="0" smtClean="0"/>
              <a:t>Část Tater zasahuje na severu do Polska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Pár faktů o Vysokých Tatrách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rmAutofit/>
          </a:bodyPr>
          <a:lstStyle/>
          <a:p>
            <a:pPr algn="ctr"/>
            <a:r>
              <a:rPr lang="cs-CZ" sz="2400" dirty="0" smtClean="0"/>
              <a:t>Nádraží </a:t>
            </a:r>
            <a:r>
              <a:rPr lang="cs-CZ" sz="2400" dirty="0" err="1" smtClean="0"/>
              <a:t>Poprad</a:t>
            </a:r>
            <a:r>
              <a:rPr lang="cs-CZ" sz="2400" dirty="0" smtClean="0"/>
              <a:t>, východisko do Vysokých Tater</a:t>
            </a:r>
            <a:endParaRPr lang="cs-CZ" sz="2400" dirty="0"/>
          </a:p>
        </p:txBody>
      </p:sp>
      <p:pic>
        <p:nvPicPr>
          <p:cNvPr id="12" name="Zástupný symbol pro obsah 11" descr="P1010010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755576" y="1097825"/>
            <a:ext cx="7344816" cy="550861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96752"/>
          </a:xfrm>
        </p:spPr>
        <p:txBody>
          <a:bodyPr>
            <a:normAutofit/>
          </a:bodyPr>
          <a:lstStyle/>
          <a:p>
            <a:pPr algn="ctr"/>
            <a:r>
              <a:rPr lang="cs-CZ" sz="2800" dirty="0" smtClean="0"/>
              <a:t>Letecký pohled na Vysoké Tatry</a:t>
            </a:r>
            <a:endParaRPr lang="cs-CZ" sz="2800" dirty="0"/>
          </a:p>
        </p:txBody>
      </p:sp>
      <p:sp>
        <p:nvSpPr>
          <p:cNvPr id="12" name="Zástupný symbol pro obsah 1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980728"/>
            <a:ext cx="762000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TextovéPole 12"/>
          <p:cNvSpPr txBox="1"/>
          <p:nvPr/>
        </p:nvSpPr>
        <p:spPr>
          <a:xfrm>
            <a:off x="8244408" y="6237312"/>
            <a:ext cx="899592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51520" y="274638"/>
            <a:ext cx="8712968" cy="1138138"/>
          </a:xfrm>
        </p:spPr>
        <p:txBody>
          <a:bodyPr>
            <a:normAutofit/>
          </a:bodyPr>
          <a:lstStyle/>
          <a:p>
            <a:pPr algn="ctr"/>
            <a:r>
              <a:rPr lang="cs-CZ" sz="2400" dirty="0" smtClean="0"/>
              <a:t>Inverzní stav počasí v Tatrách</a:t>
            </a:r>
            <a:endParaRPr lang="cs-CZ" sz="2400" dirty="0"/>
          </a:p>
        </p:txBody>
      </p:sp>
      <p:pic>
        <p:nvPicPr>
          <p:cNvPr id="12" name="Obrázek 11" descr="P806005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5536" y="1124744"/>
            <a:ext cx="7848872" cy="548122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79512" y="116632"/>
            <a:ext cx="8424936" cy="936104"/>
          </a:xfrm>
        </p:spPr>
        <p:txBody>
          <a:bodyPr>
            <a:noAutofit/>
          </a:bodyPr>
          <a:lstStyle/>
          <a:p>
            <a:pPr algn="ctr"/>
            <a:r>
              <a:rPr lang="cs-CZ" sz="2400" dirty="0" smtClean="0"/>
              <a:t>Tatranská jezera - plesa - jsou ledovcového původu</a:t>
            </a:r>
            <a:endParaRPr lang="cs-CZ" sz="2400" dirty="0"/>
          </a:p>
        </p:txBody>
      </p:sp>
      <p:pic>
        <p:nvPicPr>
          <p:cNvPr id="14" name="Zástupný symbol pro obsah 13" descr="P8050006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755576" y="1151831"/>
            <a:ext cx="7272808" cy="5454606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23528" y="116632"/>
            <a:ext cx="7992888" cy="936104"/>
          </a:xfrm>
        </p:spPr>
        <p:txBody>
          <a:bodyPr>
            <a:noAutofit/>
          </a:bodyPr>
          <a:lstStyle/>
          <a:p>
            <a:pPr algn="ctr"/>
            <a:r>
              <a:rPr lang="cs-CZ" sz="2400" dirty="0" smtClean="0"/>
              <a:t>Vzdálenosti jsou udávány časově, nikoli </a:t>
            </a:r>
            <a:r>
              <a:rPr lang="cs-CZ" sz="2400" dirty="0" err="1" smtClean="0"/>
              <a:t>kilometrově</a:t>
            </a:r>
            <a:endParaRPr lang="cs-CZ" sz="2400" dirty="0"/>
          </a:p>
        </p:txBody>
      </p:sp>
      <p:pic>
        <p:nvPicPr>
          <p:cNvPr id="20" name="Obrázek 19" descr="P805002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11560" y="908720"/>
            <a:ext cx="7524328" cy="564324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79512" y="0"/>
            <a:ext cx="8712968" cy="1143000"/>
          </a:xfrm>
        </p:spPr>
        <p:txBody>
          <a:bodyPr>
            <a:normAutofit/>
          </a:bodyPr>
          <a:lstStyle/>
          <a:p>
            <a:pPr algn="ctr"/>
            <a:r>
              <a:rPr lang="cs-CZ" sz="2400" dirty="0" smtClean="0"/>
              <a:t>V dolinách je řada horských chat, tato se jmenuje Zbojnická</a:t>
            </a:r>
            <a:endParaRPr lang="cs-CZ" sz="2400" dirty="0"/>
          </a:p>
        </p:txBody>
      </p:sp>
      <p:pic>
        <p:nvPicPr>
          <p:cNvPr id="12" name="Zástupný symbol pro obsah 11" descr="P8050027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11560" y="1205837"/>
            <a:ext cx="7344816" cy="550861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11560" y="152400"/>
            <a:ext cx="8075240" cy="972344"/>
          </a:xfrm>
        </p:spPr>
        <p:txBody>
          <a:bodyPr>
            <a:normAutofit/>
          </a:bodyPr>
          <a:lstStyle/>
          <a:p>
            <a:pPr algn="ctr"/>
            <a:r>
              <a:rPr lang="cs-CZ" sz="2800" dirty="0" err="1" smtClean="0"/>
              <a:t>Terryho</a:t>
            </a:r>
            <a:r>
              <a:rPr lang="cs-CZ" sz="2800" dirty="0" smtClean="0"/>
              <a:t> chata a Kežmarský štít</a:t>
            </a:r>
            <a:endParaRPr lang="cs-CZ" sz="2800" dirty="0"/>
          </a:p>
        </p:txBody>
      </p:sp>
      <p:pic>
        <p:nvPicPr>
          <p:cNvPr id="12" name="Zástupný symbol pro obsah 11" descr="P8060052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83568" y="1097825"/>
            <a:ext cx="7200800" cy="54006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dirty="0" smtClean="0"/>
              <a:t>Časté jsou prudké zvraty počasí</a:t>
            </a:r>
            <a:endParaRPr lang="cs-CZ" sz="2800" dirty="0"/>
          </a:p>
        </p:txBody>
      </p:sp>
      <p:pic>
        <p:nvPicPr>
          <p:cNvPr id="12" name="Zástupný symbol pro obsah 11" descr="P8050035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71679" y="1196752"/>
            <a:ext cx="7296810" cy="5472608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79512" y="332656"/>
            <a:ext cx="8568952" cy="504056"/>
          </a:xfrm>
        </p:spPr>
        <p:txBody>
          <a:bodyPr>
            <a:normAutofit fontScale="90000"/>
          </a:bodyPr>
          <a:lstStyle/>
          <a:p>
            <a:pPr algn="ctr"/>
            <a:r>
              <a:rPr lang="cs-CZ" sz="3200" dirty="0" smtClean="0"/>
              <a:t>Při </a:t>
            </a:r>
            <a:r>
              <a:rPr lang="cs-CZ" sz="3200" dirty="0" smtClean="0"/>
              <a:t>deštích </a:t>
            </a:r>
            <a:r>
              <a:rPr lang="cs-CZ" sz="3200" dirty="0" smtClean="0"/>
              <a:t>se z potůčků stanou řeky</a:t>
            </a:r>
            <a:endParaRPr lang="cs-CZ" sz="3200" dirty="0"/>
          </a:p>
        </p:txBody>
      </p:sp>
      <p:pic>
        <p:nvPicPr>
          <p:cNvPr id="15" name="Obrázek 14" descr="P101005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83568" y="1124744"/>
            <a:ext cx="7380312" cy="553523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/>
              <a:t>V mlze můžete snadno ztratit orientaci</a:t>
            </a:r>
            <a:endParaRPr lang="cs-CZ" sz="3200" dirty="0"/>
          </a:p>
        </p:txBody>
      </p:sp>
      <p:pic>
        <p:nvPicPr>
          <p:cNvPr id="7" name="Zástupný symbol pro obsah 6" descr="P805005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863700" y="1151831"/>
            <a:ext cx="7164684" cy="5373513"/>
          </a:xfr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dirty="0" smtClean="0"/>
              <a:t>Následky ničivé vichřice r. 2004</a:t>
            </a:r>
            <a:endParaRPr lang="cs-CZ" sz="2800" dirty="0"/>
          </a:p>
        </p:txBody>
      </p:sp>
      <p:pic>
        <p:nvPicPr>
          <p:cNvPr id="6" name="Zástupný symbol pro obsah 5" descr="P1010016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11560" y="1259843"/>
            <a:ext cx="7272808" cy="5454606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pPr algn="ctr"/>
            <a:r>
              <a:rPr lang="cs-CZ" sz="2800" dirty="0" smtClean="0"/>
              <a:t>Na některých místech se sníh drží celoročně</a:t>
            </a:r>
            <a:endParaRPr lang="cs-CZ" sz="2800" dirty="0"/>
          </a:p>
        </p:txBody>
      </p:sp>
      <p:pic>
        <p:nvPicPr>
          <p:cNvPr id="14" name="Zástupný symbol pro obsah 13" descr="P101003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755576" y="1196753"/>
            <a:ext cx="7212912" cy="5409684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pPr algn="ctr"/>
            <a:r>
              <a:rPr lang="cs-CZ" sz="2400" dirty="0" smtClean="0"/>
              <a:t>Zbojnické pleso</a:t>
            </a:r>
            <a:endParaRPr lang="cs-CZ" sz="2400" dirty="0"/>
          </a:p>
        </p:txBody>
      </p:sp>
      <p:pic>
        <p:nvPicPr>
          <p:cNvPr id="20" name="Zástupný symbol pro obsah 19" descr="P1010050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755576" y="1043819"/>
            <a:ext cx="7416824" cy="5562618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72344"/>
          </a:xfrm>
        </p:spPr>
        <p:txBody>
          <a:bodyPr>
            <a:normAutofit/>
          </a:bodyPr>
          <a:lstStyle/>
          <a:p>
            <a:pPr algn="ctr"/>
            <a:r>
              <a:rPr lang="cs-CZ" sz="2800" dirty="0" smtClean="0"/>
              <a:t>Malá studená dolina</a:t>
            </a:r>
            <a:endParaRPr lang="cs-CZ" sz="2800" dirty="0"/>
          </a:p>
        </p:txBody>
      </p:sp>
      <p:pic>
        <p:nvPicPr>
          <p:cNvPr id="18" name="Zástupný symbol pro obsah 17" descr="P1010088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83567" y="1097824"/>
            <a:ext cx="7416825" cy="5562619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4862165"/>
          </a:xfrm>
        </p:spPr>
        <p:txBody>
          <a:bodyPr/>
          <a:lstStyle/>
          <a:p>
            <a:r>
              <a:rPr lang="cs-CZ" sz="1600" dirty="0" smtClean="0"/>
              <a:t>Obr.1: Soubor:Tatra </a:t>
            </a:r>
            <a:r>
              <a:rPr lang="cs-CZ" sz="1600" dirty="0" err="1" smtClean="0"/>
              <a:t>mountains</a:t>
            </a:r>
            <a:r>
              <a:rPr lang="cs-CZ" sz="1600" dirty="0" smtClean="0"/>
              <a:t> western </a:t>
            </a:r>
            <a:r>
              <a:rPr lang="cs-CZ" sz="1600" dirty="0" err="1" smtClean="0"/>
              <a:t>side</a:t>
            </a:r>
            <a:r>
              <a:rPr lang="cs-CZ" sz="1600" dirty="0" smtClean="0"/>
              <a:t> 2.jpg. In </a:t>
            </a:r>
            <a:r>
              <a:rPr lang="cs-CZ" sz="1600" i="1" dirty="0" err="1" smtClean="0"/>
              <a:t>Wikipedia</a:t>
            </a:r>
            <a:r>
              <a:rPr lang="cs-CZ" sz="1600" i="1" dirty="0" smtClean="0"/>
              <a:t> : </a:t>
            </a:r>
            <a:r>
              <a:rPr lang="cs-CZ" sz="1600" i="1" dirty="0" err="1" smtClean="0"/>
              <a:t>the</a:t>
            </a:r>
            <a:r>
              <a:rPr lang="cs-CZ" sz="1600" i="1" dirty="0" smtClean="0"/>
              <a:t> free </a:t>
            </a:r>
            <a:r>
              <a:rPr lang="cs-CZ" sz="1600" i="1" dirty="0" err="1" smtClean="0"/>
              <a:t>encyclopedia</a:t>
            </a:r>
            <a:r>
              <a:rPr lang="cs-CZ" sz="1600" dirty="0" smtClean="0"/>
              <a:t> [online]. St. </a:t>
            </a:r>
            <a:r>
              <a:rPr lang="cs-CZ" sz="1600" dirty="0" err="1" smtClean="0"/>
              <a:t>Petersburg</a:t>
            </a:r>
            <a:r>
              <a:rPr lang="cs-CZ" sz="1600" dirty="0" smtClean="0"/>
              <a:t> (Florida) : </a:t>
            </a:r>
            <a:r>
              <a:rPr lang="cs-CZ" sz="1600" dirty="0" err="1" smtClean="0"/>
              <a:t>Wikipedia</a:t>
            </a:r>
            <a:r>
              <a:rPr lang="cs-CZ" sz="1600" dirty="0" smtClean="0"/>
              <a:t>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[cit. 2011-05-06]. Dostupné z WWW: &lt;http://cs.wikipedia.org/wiki/Soubor:Tatra_mountains_western_side_2.jpg&gt; podle podmínek </a:t>
            </a:r>
            <a:r>
              <a:rPr lang="cs-CZ" sz="1600" b="1" dirty="0" smtClean="0"/>
              <a:t>Svobodné licence GNU pro dokumenty</a:t>
            </a:r>
            <a:endParaRPr lang="cs-CZ" sz="1600" dirty="0" smtClean="0"/>
          </a:p>
          <a:p>
            <a:r>
              <a:rPr lang="cs-CZ" sz="1600" dirty="0" smtClean="0"/>
              <a:t>Všechny ostatní fotografie:  Archív autora</a:t>
            </a:r>
            <a:endParaRPr lang="cs-CZ" sz="16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77813"/>
            <a:ext cx="5184576" cy="1139825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Použité zdroje: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414</TotalTime>
  <Words>127</Words>
  <Application>Microsoft Office PowerPoint</Application>
  <PresentationFormat>Předvádění na obrazovce (4:3)</PresentationFormat>
  <Paragraphs>28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Shluk</vt:lpstr>
      <vt:lpstr>Vysoké Tatry - Slovensko</vt:lpstr>
      <vt:lpstr>Pár faktů o Vysokých Tatrách</vt:lpstr>
      <vt:lpstr>Nádraží Poprad, východisko do Vysokých Tater</vt:lpstr>
      <vt:lpstr>Letecký pohled na Vysoké Tatry</vt:lpstr>
      <vt:lpstr>Inverzní stav počasí v Tatrách</vt:lpstr>
      <vt:lpstr>Tatranská jezera - plesa - jsou ledovcového původu</vt:lpstr>
      <vt:lpstr>Vzdálenosti jsou udávány časově, nikoli kilometrově</vt:lpstr>
      <vt:lpstr>V dolinách je řada horských chat, tato se jmenuje Zbojnická</vt:lpstr>
      <vt:lpstr>Terryho chata a Kežmarský štít</vt:lpstr>
      <vt:lpstr>Časté jsou prudké zvraty počasí</vt:lpstr>
      <vt:lpstr>Při deštích se z potůčků stanou řeky</vt:lpstr>
      <vt:lpstr>V mlze můžete snadno ztratit orientaci</vt:lpstr>
      <vt:lpstr>Následky ničivé vichřice r. 2004</vt:lpstr>
      <vt:lpstr>Na některých místech se sníh drží celoročně</vt:lpstr>
      <vt:lpstr>Zbojnické pleso</vt:lpstr>
      <vt:lpstr>Malá studená dolina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Poznáte, jaká lokalita je schována v puzzle?</dc:title>
  <dc:creator>Honza</dc:creator>
  <cp:lastModifiedBy>Dum</cp:lastModifiedBy>
  <cp:revision>45</cp:revision>
  <dcterms:created xsi:type="dcterms:W3CDTF">2011-03-27T17:17:06Z</dcterms:created>
  <dcterms:modified xsi:type="dcterms:W3CDTF">2012-03-18T16:04:48Z</dcterms:modified>
</cp:coreProperties>
</file>