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63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3266C-047C-456B-AB76-9CCF5611987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8DF17-42D2-47DB-BCCF-CA9838D0A8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7241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3266C-047C-456B-AB76-9CCF5611987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8DF17-42D2-47DB-BCCF-CA9838D0A8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5745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3266C-047C-456B-AB76-9CCF5611987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8DF17-42D2-47DB-BCCF-CA9838D0A8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1656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3266C-047C-456B-AB76-9CCF5611987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8DF17-42D2-47DB-BCCF-CA9838D0A8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10847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3266C-047C-456B-AB76-9CCF5611987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8DF17-42D2-47DB-BCCF-CA9838D0A8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94020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3266C-047C-456B-AB76-9CCF5611987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8DF17-42D2-47DB-BCCF-CA9838D0A8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9503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3266C-047C-456B-AB76-9CCF5611987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8DF17-42D2-47DB-BCCF-CA9838D0A8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8562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3266C-047C-456B-AB76-9CCF5611987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8DF17-42D2-47DB-BCCF-CA9838D0A8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542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3266C-047C-456B-AB76-9CCF5611987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8DF17-42D2-47DB-BCCF-CA9838D0A8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32944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3266C-047C-456B-AB76-9CCF5611987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8DF17-42D2-47DB-BCCF-CA9838D0A8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3554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3266C-047C-456B-AB76-9CCF5611987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8DF17-42D2-47DB-BCCF-CA9838D0A8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13230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A3266C-047C-456B-AB76-9CCF5611987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E8DF17-42D2-47DB-BCCF-CA9838D0A8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3161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4980068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Lenka Rousová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VY_32_INOVACE_3B_16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Příroda a člověk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Třídění zeleniny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Spojování</a:t>
            </a:r>
          </a:p>
          <a:p>
            <a:endParaRPr lang="cs-CZ" dirty="0"/>
          </a:p>
          <a:p>
            <a:r>
              <a:rPr lang="cs-CZ" sz="1400" dirty="0"/>
              <a:t>Autorem materiálu a všech jeho částí, není-li uvedeno jinak, je Mgr. </a:t>
            </a:r>
            <a:r>
              <a:rPr lang="cs-CZ" sz="1400"/>
              <a:t>Lenka Rousová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4716187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Spojování, </a:t>
            </a:r>
            <a:r>
              <a:rPr lang="cs-CZ" dirty="0"/>
              <a:t>které otestuje </a:t>
            </a:r>
            <a:r>
              <a:rPr lang="cs-CZ" dirty="0" smtClean="0"/>
              <a:t>znalost </a:t>
            </a:r>
            <a:r>
              <a:rPr lang="cs-CZ" dirty="0"/>
              <a:t>třídění </a:t>
            </a:r>
            <a:r>
              <a:rPr lang="cs-CZ" dirty="0" smtClean="0"/>
              <a:t>zeleniny na plodovou, kořenovou, listovou, cibulovou, luskovou, košťálovou.</a:t>
            </a:r>
          </a:p>
          <a:p>
            <a:pPr marL="0" indent="0">
              <a:buNone/>
            </a:pPr>
            <a:r>
              <a:rPr lang="cs-CZ" dirty="0" smtClean="0"/>
              <a:t>Vhodné pro výuku v 1. a 2. ročníku ZŠ.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310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DOMA\AppData\Local\Microsoft\Windows\Temporary Internet Files\Content.IE5\34UHIHVC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930" y="1315826"/>
            <a:ext cx="160955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260648"/>
            <a:ext cx="70440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Do kterého košíku patří tato zelenina?</a:t>
            </a:r>
          </a:p>
          <a:p>
            <a:pPr algn="ctr"/>
            <a:r>
              <a:rPr lang="cs-CZ" dirty="0" smtClean="0"/>
              <a:t>Spojte.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2845" y="3140968"/>
            <a:ext cx="1465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Plodová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23605" y="314096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Listová</a:t>
            </a:r>
            <a:endParaRPr lang="cs-CZ" dirty="0"/>
          </a:p>
        </p:txBody>
      </p:sp>
      <p:pic>
        <p:nvPicPr>
          <p:cNvPr id="8" name="Picture 2" descr="C:\Users\DOMA\AppData\Local\Microsoft\Windows\Temporary Internet Files\Content.IE5\34UHIHVC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4530" y="1315826"/>
            <a:ext cx="160955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551197" y="314096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Kořenová</a:t>
            </a:r>
            <a:endParaRPr lang="cs-CZ" dirty="0"/>
          </a:p>
        </p:txBody>
      </p:sp>
      <p:pic>
        <p:nvPicPr>
          <p:cNvPr id="10" name="Picture 2" descr="C:\Users\DOMA\AppData\Local\Microsoft\Windows\Temporary Internet Files\Content.IE5\34UHIHVC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341" y="1315826"/>
            <a:ext cx="160955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DOMA\AppData\Local\Microsoft\Windows\Temporary Internet Files\Content.IE5\CZC4IEP9\MC90044178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9873" y="4365104"/>
            <a:ext cx="1875656" cy="18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OMA\AppData\Local\Microsoft\Windows\Temporary Internet Files\Content.IE5\9201D1R8\MC90044178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361" y="4440560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OMA\AppData\Local\Microsoft\Windows\Temporary Internet Files\Content.IE5\ZG9WEUPH\MC9004301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8865" y="4688768"/>
            <a:ext cx="1835150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37009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DOMA\AppData\Local\Microsoft\Windows\Temporary Internet Files\Content.IE5\34UHIHVC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930" y="1315826"/>
            <a:ext cx="160955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43608" y="260648"/>
            <a:ext cx="70440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Do kterého košíku patří tato zelenina?</a:t>
            </a:r>
          </a:p>
          <a:p>
            <a:pPr algn="ctr"/>
            <a:r>
              <a:rPr lang="cs-CZ" dirty="0" smtClean="0"/>
              <a:t>Spojte.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2845" y="3140968"/>
            <a:ext cx="1465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Plodová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23605" y="314096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Listová</a:t>
            </a:r>
            <a:endParaRPr lang="cs-CZ" dirty="0"/>
          </a:p>
        </p:txBody>
      </p:sp>
      <p:pic>
        <p:nvPicPr>
          <p:cNvPr id="6" name="Picture 2" descr="C:\Users\DOMA\AppData\Local\Microsoft\Windows\Temporary Internet Files\Content.IE5\34UHIHVC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4530" y="1315826"/>
            <a:ext cx="160955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551197" y="314096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Kořenová</a:t>
            </a:r>
            <a:endParaRPr lang="cs-CZ" dirty="0"/>
          </a:p>
        </p:txBody>
      </p:sp>
      <p:pic>
        <p:nvPicPr>
          <p:cNvPr id="8" name="Picture 2" descr="C:\Users\DOMA\AppData\Local\Microsoft\Windows\Temporary Internet Files\Content.IE5\34UHIHVC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341" y="1315826"/>
            <a:ext cx="160955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DOMA\AppData\Local\Microsoft\Windows\Temporary Internet Files\Content.IE5\CZC4IEP9\MC90044178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0398" y="3861048"/>
            <a:ext cx="2417821" cy="2417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OMA\AppData\Local\Microsoft\Windows\Temporary Internet Files\Content.IE5\ZG9WEUPH\MC9001935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706" y="3558417"/>
            <a:ext cx="1689572" cy="2720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OMA\AppData\Local\Microsoft\Windows\Temporary Internet Files\Content.IE5\CZC4IEP9\MC9003313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845" y="3873996"/>
            <a:ext cx="1810693" cy="1768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29341" y="5949280"/>
            <a:ext cx="23544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š</a:t>
            </a:r>
            <a:r>
              <a:rPr lang="cs-CZ" dirty="0" smtClean="0"/>
              <a:t>penát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51665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DOMA\AppData\Local\Microsoft\Windows\Temporary Internet Files\Content.IE5\34UHIHVC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930" y="1315826"/>
            <a:ext cx="160955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43608" y="260648"/>
            <a:ext cx="70440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Do kterého košíku patří tato zelenina?</a:t>
            </a:r>
          </a:p>
          <a:p>
            <a:pPr algn="ctr"/>
            <a:r>
              <a:rPr lang="cs-CZ" dirty="0" smtClean="0"/>
              <a:t>Spojte.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2845" y="3140968"/>
            <a:ext cx="1465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Plodová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23605" y="314096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Listová</a:t>
            </a:r>
            <a:endParaRPr lang="cs-CZ" dirty="0"/>
          </a:p>
        </p:txBody>
      </p:sp>
      <p:pic>
        <p:nvPicPr>
          <p:cNvPr id="6" name="Picture 2" descr="C:\Users\DOMA\AppData\Local\Microsoft\Windows\Temporary Internet Files\Content.IE5\34UHIHVC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4530" y="1315826"/>
            <a:ext cx="160955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551197" y="314096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Kořenová</a:t>
            </a:r>
            <a:endParaRPr lang="cs-CZ" dirty="0"/>
          </a:p>
        </p:txBody>
      </p:sp>
      <p:pic>
        <p:nvPicPr>
          <p:cNvPr id="8" name="Picture 2" descr="C:\Users\DOMA\AppData\Local\Microsoft\Windows\Temporary Internet Files\Content.IE5\34UHIHVC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341" y="1315826"/>
            <a:ext cx="160955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OMA\AppData\Local\Microsoft\Windows\Temporary Internet Files\Content.IE5\9201D1R8\MP9003878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788" y="4741374"/>
            <a:ext cx="2078925" cy="1482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DOMA\AppData\Local\Microsoft\Windows\Temporary Internet Files\Content.IE5\CZC4IEP9\MC9000883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2516" y="4721074"/>
            <a:ext cx="2571972" cy="1125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DOMA\AppData\Local\Microsoft\Windows\Temporary Internet Files\Content.IE5\H0A3M2KM\MC9003470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3" y="4721074"/>
            <a:ext cx="2813041" cy="1308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63945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DOMA\AppData\Local\Microsoft\Windows\Temporary Internet Files\Content.IE5\34UHIHVC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930" y="1315826"/>
            <a:ext cx="160955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15425" y="260647"/>
            <a:ext cx="70440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Do kterého košíku patří tato zelenina?</a:t>
            </a:r>
          </a:p>
          <a:p>
            <a:pPr algn="ctr"/>
            <a:r>
              <a:rPr lang="cs-CZ" dirty="0" smtClean="0"/>
              <a:t>Spojte.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2845" y="3140968"/>
            <a:ext cx="1465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Lusková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23605" y="314096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Košťálová</a:t>
            </a:r>
            <a:endParaRPr lang="cs-CZ" dirty="0"/>
          </a:p>
        </p:txBody>
      </p:sp>
      <p:pic>
        <p:nvPicPr>
          <p:cNvPr id="9" name="Picture 2" descr="C:\Users\DOMA\AppData\Local\Microsoft\Windows\Temporary Internet Files\Content.IE5\34UHIHVC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341" y="1315826"/>
            <a:ext cx="160955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DOMA\AppData\Local\Microsoft\Windows\Temporary Internet Files\Content.IE5\CZC4IEP9\MC9002153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471982"/>
            <a:ext cx="1944216" cy="1594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DOMA\AppData\Local\Microsoft\Windows\Temporary Internet Files\Content.IE5\ZG9WEUPH\MC9000883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466" y="4827844"/>
            <a:ext cx="2194272" cy="883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986196" y="3140968"/>
            <a:ext cx="1465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Cibulová</a:t>
            </a:r>
            <a:endParaRPr lang="cs-CZ" dirty="0"/>
          </a:p>
        </p:txBody>
      </p:sp>
      <p:pic>
        <p:nvPicPr>
          <p:cNvPr id="11" name="Picture 2" descr="C:\Users\DOMA\AppData\Local\Microsoft\Windows\Temporary Internet Files\Content.IE5\34UHIHVC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2692" y="1315826"/>
            <a:ext cx="160955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DOMA\AppData\Local\Microsoft\Windows\Temporary Internet Files\Content.IE5\H0A3M2KM\MC9000883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4399" y="4205133"/>
            <a:ext cx="3111414" cy="2114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54022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DOMA\AppData\Local\Microsoft\Windows\Temporary Internet Files\Content.IE5\34UHIHVC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930" y="1315826"/>
            <a:ext cx="160955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43608" y="260648"/>
            <a:ext cx="70440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Do kterého košíku patří tato zelenina?</a:t>
            </a:r>
          </a:p>
          <a:p>
            <a:pPr algn="ctr"/>
            <a:r>
              <a:rPr lang="cs-CZ" dirty="0" smtClean="0"/>
              <a:t>Spojte.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2845" y="3140968"/>
            <a:ext cx="1465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Lusková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23605" y="314096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Košťálová</a:t>
            </a:r>
            <a:endParaRPr lang="cs-CZ" dirty="0"/>
          </a:p>
        </p:txBody>
      </p:sp>
      <p:pic>
        <p:nvPicPr>
          <p:cNvPr id="8" name="Picture 2" descr="C:\Users\DOMA\AppData\Local\Microsoft\Windows\Temporary Internet Files\Content.IE5\34UHIHVC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341" y="1315826"/>
            <a:ext cx="160955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DOMA\AppData\Local\Microsoft\Windows\Temporary Internet Files\Content.IE5\JX8Q0XFT\MC9002153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562338"/>
            <a:ext cx="1836759" cy="1297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DOMA\AppData\Local\Microsoft\Windows\Temporary Internet Files\Content.IE5\ZG9WEUPH\MC9003312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105240"/>
            <a:ext cx="1813711" cy="178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949537" y="3140968"/>
            <a:ext cx="1465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Cibulová</a:t>
            </a:r>
          </a:p>
        </p:txBody>
      </p:sp>
      <p:pic>
        <p:nvPicPr>
          <p:cNvPr id="10" name="Picture 2" descr="C:\Users\DOMA\AppData\Local\Microsoft\Windows\Temporary Internet Files\Content.IE5\34UHIHVC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6033" y="1315826"/>
            <a:ext cx="160955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DOMA\AppData\Local\Microsoft\Windows\Temporary Internet Files\Content.IE5\VKS9BNAB\MC9004118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957" y="3849901"/>
            <a:ext cx="2371255" cy="2298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220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otevřené galerie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348782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164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Třídění zeleniny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Třídění zeleniny</dc:title>
  <dc:creator>DOMA</dc:creator>
  <cp:lastModifiedBy>jitka</cp:lastModifiedBy>
  <cp:revision>14</cp:revision>
  <dcterms:created xsi:type="dcterms:W3CDTF">2012-07-26T10:12:47Z</dcterms:created>
  <dcterms:modified xsi:type="dcterms:W3CDTF">2013-05-18T10:03:11Z</dcterms:modified>
</cp:coreProperties>
</file>