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8" r:id="rId4"/>
    <p:sldId id="257" r:id="rId5"/>
    <p:sldId id="258" r:id="rId6"/>
    <p:sldId id="259" r:id="rId7"/>
    <p:sldId id="260" r:id="rId8"/>
    <p:sldId id="261" r:id="rId9"/>
    <p:sldId id="266" r:id="rId10"/>
    <p:sldId id="262" r:id="rId11"/>
    <p:sldId id="267" r:id="rId12"/>
    <p:sldId id="263" r:id="rId13"/>
    <p:sldId id="264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8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63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114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929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539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963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97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808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486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450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106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500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32435-27C6-47C7-BD73-E13E581460B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B9E475-54B2-434D-BCF4-8F8AB205A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076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042484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Stavba těla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1088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Výklad, který </a:t>
            </a:r>
            <a:r>
              <a:rPr lang="cs-CZ" dirty="0"/>
              <a:t>seznámí </a:t>
            </a:r>
            <a:r>
              <a:rPr lang="cs-CZ" dirty="0" smtClean="0"/>
              <a:t>se základními </a:t>
            </a:r>
            <a:r>
              <a:rPr lang="cs-CZ" dirty="0"/>
              <a:t>částmi </a:t>
            </a:r>
            <a:r>
              <a:rPr lang="cs-CZ" dirty="0" smtClean="0"/>
              <a:t>lidského těla </a:t>
            </a:r>
            <a:r>
              <a:rPr lang="cs-CZ" dirty="0"/>
              <a:t>a jejich detailnějším dělením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OMA\AppData\Local\Microsoft\Windows\Temporary Internet Files\Content.IE5\AEHHDR5V\MP900439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35257"/>
            <a:ext cx="3933509" cy="592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Hlava </a:t>
            </a:r>
          </a:p>
          <a:p>
            <a:r>
              <a:rPr lang="cs-CZ" dirty="0" smtClean="0"/>
              <a:t>Trup </a:t>
            </a:r>
          </a:p>
          <a:p>
            <a:r>
              <a:rPr lang="cs-CZ" dirty="0" smtClean="0"/>
              <a:t>Horní a dolní končetiny</a:t>
            </a:r>
          </a:p>
          <a:p>
            <a:endParaRPr lang="cs-CZ" dirty="0"/>
          </a:p>
          <a:p>
            <a:r>
              <a:rPr lang="cs-CZ" dirty="0" smtClean="0"/>
              <a:t>Hlavu s trupem spojuje krk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Hlavní části těla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331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260648"/>
            <a:ext cx="8229600" cy="1143000"/>
          </a:xfrm>
        </p:spPr>
        <p:txBody>
          <a:bodyPr/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vlasy</a:t>
            </a:r>
          </a:p>
          <a:p>
            <a:r>
              <a:rPr lang="cs-CZ" dirty="0"/>
              <a:t>temeno</a:t>
            </a:r>
          </a:p>
          <a:p>
            <a:r>
              <a:rPr lang="cs-CZ" dirty="0"/>
              <a:t>týl </a:t>
            </a:r>
          </a:p>
          <a:p>
            <a:r>
              <a:rPr lang="cs-CZ" dirty="0" smtClean="0"/>
              <a:t>čelo</a:t>
            </a:r>
          </a:p>
          <a:p>
            <a:r>
              <a:rPr lang="cs-CZ" dirty="0" smtClean="0"/>
              <a:t>spánky </a:t>
            </a:r>
          </a:p>
          <a:p>
            <a:r>
              <a:rPr lang="cs-CZ" dirty="0" smtClean="0"/>
              <a:t>tváře</a:t>
            </a:r>
            <a:endParaRPr lang="cs-CZ" dirty="0"/>
          </a:p>
          <a:p>
            <a:r>
              <a:rPr lang="cs-CZ" dirty="0" smtClean="0"/>
              <a:t>uši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908720"/>
            <a:ext cx="3375200" cy="3987663"/>
          </a:xfrm>
          <a:prstGeom prst="rect">
            <a:avLst/>
          </a:prstGeom>
        </p:spPr>
      </p:pic>
      <p:pic>
        <p:nvPicPr>
          <p:cNvPr id="1027" name="Picture 3" descr="C:\Users\DOMA\AppData\Local\Microsoft\Windows\Temporary Internet Files\Content.IE5\VKS9BNAB\MP900442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7032"/>
            <a:ext cx="2179660" cy="290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25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brada</a:t>
            </a:r>
          </a:p>
          <a:p>
            <a:r>
              <a:rPr lang="cs-CZ" dirty="0"/>
              <a:t>ústa</a:t>
            </a:r>
          </a:p>
          <a:p>
            <a:r>
              <a:rPr lang="cs-CZ" dirty="0" smtClean="0"/>
              <a:t>nos</a:t>
            </a:r>
            <a:endParaRPr lang="cs-CZ" dirty="0"/>
          </a:p>
          <a:p>
            <a:r>
              <a:rPr lang="cs-CZ" dirty="0"/>
              <a:t>oči</a:t>
            </a:r>
          </a:p>
          <a:p>
            <a:r>
              <a:rPr lang="cs-CZ" dirty="0" smtClean="0"/>
              <a:t>obočí</a:t>
            </a:r>
          </a:p>
          <a:p>
            <a:r>
              <a:rPr lang="cs-CZ" dirty="0" smtClean="0"/>
              <a:t>řasy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908720"/>
            <a:ext cx="3375200" cy="3987663"/>
          </a:xfrm>
          <a:prstGeom prst="rect">
            <a:avLst/>
          </a:prstGeom>
        </p:spPr>
      </p:pic>
      <p:pic>
        <p:nvPicPr>
          <p:cNvPr id="6" name="Picture 3" descr="C:\Users\DOMA\AppData\Local\Microsoft\Windows\Temporary Internet Files\Content.IE5\VKS9BNAB\MP900442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7032"/>
            <a:ext cx="2179660" cy="290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7036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hruď a břicho</a:t>
            </a:r>
          </a:p>
          <a:p>
            <a:r>
              <a:rPr lang="cs-CZ" dirty="0"/>
              <a:t>z</a:t>
            </a:r>
            <a:r>
              <a:rPr lang="cs-CZ" dirty="0" smtClean="0"/>
              <a:t>áda, bedra a hýždě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171592"/>
            <a:ext cx="3456384" cy="5247420"/>
          </a:xfrm>
          <a:prstGeom prst="rect">
            <a:avLst/>
          </a:prstGeom>
        </p:spPr>
      </p:pic>
      <p:pic>
        <p:nvPicPr>
          <p:cNvPr id="2051" name="Picture 3" descr="C:\Users\DOMA\AppData\Local\Microsoft\Windows\Temporary Internet Files\Content.IE5\3RBGORCO\MP9004317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80388"/>
            <a:ext cx="3068960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42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53980"/>
            <a:ext cx="8229600" cy="4525963"/>
          </a:xfrm>
        </p:spPr>
        <p:txBody>
          <a:bodyPr/>
          <a:lstStyle/>
          <a:p>
            <a:r>
              <a:rPr lang="cs-CZ" dirty="0" smtClean="0"/>
              <a:t>rameno</a:t>
            </a:r>
          </a:p>
          <a:p>
            <a:r>
              <a:rPr lang="cs-CZ" dirty="0"/>
              <a:t>p</a:t>
            </a:r>
            <a:r>
              <a:rPr lang="cs-CZ" dirty="0" smtClean="0"/>
              <a:t>aže</a:t>
            </a:r>
          </a:p>
          <a:p>
            <a:r>
              <a:rPr lang="cs-CZ" dirty="0"/>
              <a:t>l</a:t>
            </a:r>
            <a:r>
              <a:rPr lang="cs-CZ" dirty="0" smtClean="0"/>
              <a:t>oket</a:t>
            </a:r>
          </a:p>
          <a:p>
            <a:r>
              <a:rPr lang="cs-CZ" dirty="0" smtClean="0"/>
              <a:t>předloktí</a:t>
            </a:r>
          </a:p>
          <a:p>
            <a:r>
              <a:rPr lang="cs-CZ" dirty="0"/>
              <a:t>z</a:t>
            </a:r>
            <a:r>
              <a:rPr lang="cs-CZ" dirty="0" smtClean="0"/>
              <a:t>ápěstí</a:t>
            </a:r>
          </a:p>
          <a:p>
            <a:r>
              <a:rPr lang="cs-CZ" dirty="0"/>
              <a:t>r</a:t>
            </a:r>
            <a:r>
              <a:rPr lang="cs-CZ" dirty="0" smtClean="0"/>
              <a:t>uka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Horní končetina</a:t>
            </a:r>
            <a:endParaRPr lang="cs-CZ" dirty="0"/>
          </a:p>
        </p:txBody>
      </p:sp>
      <p:pic>
        <p:nvPicPr>
          <p:cNvPr id="3074" name="Picture 2" descr="C:\Users\DOMA\AppData\Local\Microsoft\Windows\Temporary Internet Files\Content.IE5\VKS9BNAB\MP9004073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3702132" cy="462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404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zápěstí</a:t>
            </a:r>
          </a:p>
          <a:p>
            <a:r>
              <a:rPr lang="cs-CZ" dirty="0" smtClean="0"/>
              <a:t>hřbet</a:t>
            </a:r>
          </a:p>
          <a:p>
            <a:r>
              <a:rPr lang="cs-CZ" dirty="0" smtClean="0"/>
              <a:t>dlaň</a:t>
            </a:r>
          </a:p>
          <a:p>
            <a:r>
              <a:rPr lang="cs-CZ" dirty="0" smtClean="0"/>
              <a:t>prsty – palec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ukazováček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prostředníček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prsteníček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malíček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628800"/>
            <a:ext cx="3054100" cy="4873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0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tehno</a:t>
            </a:r>
          </a:p>
          <a:p>
            <a:r>
              <a:rPr lang="cs-CZ" dirty="0" smtClean="0"/>
              <a:t>koleno</a:t>
            </a:r>
          </a:p>
          <a:p>
            <a:r>
              <a:rPr lang="cs-CZ" dirty="0"/>
              <a:t>h</a:t>
            </a:r>
            <a:r>
              <a:rPr lang="cs-CZ" dirty="0" smtClean="0"/>
              <a:t>oleň</a:t>
            </a:r>
          </a:p>
          <a:p>
            <a:r>
              <a:rPr lang="cs-CZ" dirty="0"/>
              <a:t>l</a:t>
            </a:r>
            <a:r>
              <a:rPr lang="cs-CZ" dirty="0" smtClean="0"/>
              <a:t>ýtko</a:t>
            </a:r>
          </a:p>
          <a:p>
            <a:r>
              <a:rPr lang="cs-CZ" dirty="0"/>
              <a:t>k</a:t>
            </a:r>
            <a:r>
              <a:rPr lang="cs-CZ" dirty="0" smtClean="0"/>
              <a:t>otník</a:t>
            </a:r>
          </a:p>
          <a:p>
            <a:r>
              <a:rPr lang="cs-CZ" dirty="0"/>
              <a:t>n</a:t>
            </a:r>
            <a:r>
              <a:rPr lang="cs-CZ" dirty="0" smtClean="0"/>
              <a:t>oha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Dolní končetina</a:t>
            </a:r>
            <a:endParaRPr lang="cs-CZ" dirty="0"/>
          </a:p>
        </p:txBody>
      </p:sp>
      <p:pic>
        <p:nvPicPr>
          <p:cNvPr id="4100" name="Picture 4" descr="C:\Users\DOMA\AppData\Local\Microsoft\Windows\Temporary Internet Files\Content.IE5\H0A3M2KM\MP90043083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61" t="40692" r="11695" b="4524"/>
          <a:stretch/>
        </p:blipFill>
        <p:spPr bwMode="auto">
          <a:xfrm>
            <a:off x="5510150" y="1496627"/>
            <a:ext cx="3166305" cy="5217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514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otník</a:t>
            </a:r>
          </a:p>
          <a:p>
            <a:r>
              <a:rPr lang="cs-CZ" dirty="0"/>
              <a:t>p</a:t>
            </a:r>
            <a:r>
              <a:rPr lang="cs-CZ" dirty="0" smtClean="0"/>
              <a:t>ata</a:t>
            </a:r>
          </a:p>
          <a:p>
            <a:r>
              <a:rPr lang="cs-CZ" dirty="0"/>
              <a:t>n</a:t>
            </a:r>
            <a:r>
              <a:rPr lang="cs-CZ" dirty="0" smtClean="0"/>
              <a:t>árt</a:t>
            </a:r>
          </a:p>
          <a:p>
            <a:r>
              <a:rPr lang="cs-CZ" dirty="0"/>
              <a:t>c</a:t>
            </a:r>
            <a:r>
              <a:rPr lang="cs-CZ" dirty="0" smtClean="0"/>
              <a:t>hodidlo</a:t>
            </a:r>
          </a:p>
          <a:p>
            <a:r>
              <a:rPr lang="cs-CZ" dirty="0"/>
              <a:t>p</a:t>
            </a:r>
            <a:r>
              <a:rPr lang="cs-CZ" dirty="0" smtClean="0"/>
              <a:t>rsty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132856"/>
            <a:ext cx="4120852" cy="4120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742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Hlava</a:t>
            </a:r>
          </a:p>
          <a:p>
            <a:pPr marL="0" indent="0">
              <a:buNone/>
            </a:pPr>
            <a:r>
              <a:rPr lang="cs-CZ" dirty="0" err="1"/>
              <a:t>Soubor:Head</a:t>
            </a:r>
            <a:r>
              <a:rPr lang="cs-CZ" dirty="0"/>
              <a:t> </a:t>
            </a:r>
            <a:r>
              <a:rPr lang="cs-CZ" dirty="0" err="1"/>
              <a:t>lateral</a:t>
            </a:r>
            <a:r>
              <a:rPr lang="cs-CZ" dirty="0"/>
              <a:t> </a:t>
            </a:r>
            <a:r>
              <a:rPr lang="cs-CZ" dirty="0" err="1"/>
              <a:t>sagittal</a:t>
            </a:r>
            <a:r>
              <a:rPr lang="cs-CZ" dirty="0"/>
              <a:t> brain.jpg.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2012-08-13]. Dostupné z: http://cs.wikipedia.org/wiki/Soubor:Head_lateral_sagittal_brain.jpg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Trup</a:t>
            </a:r>
          </a:p>
          <a:p>
            <a:pPr marL="0" indent="0">
              <a:buNone/>
            </a:pPr>
            <a:r>
              <a:rPr lang="cs-CZ" dirty="0" err="1"/>
              <a:t>Soubor:Grays</a:t>
            </a:r>
            <a:r>
              <a:rPr lang="cs-CZ" dirty="0"/>
              <a:t> Anatomy image1219.gif.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2012-08-13]. Dostupné z: http://cs.wikipedia.org/wiki/Soubor:Grays_Anatomy_image1219.gif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7404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Ruka</a:t>
            </a:r>
          </a:p>
          <a:p>
            <a:pPr marL="0" indent="0">
              <a:buNone/>
            </a:pPr>
            <a:r>
              <a:rPr lang="cs-CZ" dirty="0"/>
              <a:t>Soubor:Gray1234.png.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2012-08-13]. Dostupné z: http://cs.wikipedia.org/wiki/Soubor:Gray1234.png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Noha</a:t>
            </a:r>
          </a:p>
          <a:p>
            <a:pPr marL="0" indent="0">
              <a:buNone/>
            </a:pPr>
            <a:r>
              <a:rPr lang="cs-CZ" dirty="0" err="1"/>
              <a:t>Soubor:Celtictoe.jpg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2012-08-13]. </a:t>
            </a:r>
            <a:r>
              <a:rPr lang="cs-CZ"/>
              <a:t>Dostupné z: http://cs.wikipedia.org/wiki/Soubor:Celtictoe.jpg 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314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4878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313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Stavba těla</vt:lpstr>
      <vt:lpstr>Anotace</vt:lpstr>
      <vt:lpstr>Hlavní části těla</vt:lpstr>
      <vt:lpstr>Hlava</vt:lpstr>
      <vt:lpstr>Hlava</vt:lpstr>
      <vt:lpstr>Trup</vt:lpstr>
      <vt:lpstr>Horní končetina</vt:lpstr>
      <vt:lpstr>Ruka</vt:lpstr>
      <vt:lpstr>Dolní končetina</vt:lpstr>
      <vt:lpstr>Noha</vt:lpstr>
      <vt:lpstr>Použité materiály</vt:lpstr>
      <vt:lpstr>Použité materiály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</dc:title>
  <dc:creator>DOMA</dc:creator>
  <cp:lastModifiedBy>jitka</cp:lastModifiedBy>
  <cp:revision>26</cp:revision>
  <dcterms:created xsi:type="dcterms:W3CDTF">2012-08-07T16:06:35Z</dcterms:created>
  <dcterms:modified xsi:type="dcterms:W3CDTF">2013-05-18T10:04:22Z</dcterms:modified>
</cp:coreProperties>
</file>