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3" r:id="rId11"/>
    <p:sldId id="272" r:id="rId12"/>
    <p:sldId id="274" r:id="rId13"/>
    <p:sldId id="275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4711" autoAdjust="0"/>
  </p:normalViewPr>
  <p:slideViewPr>
    <p:cSldViewPr>
      <p:cViewPr varScale="1">
        <p:scale>
          <a:sx n="45" d="100"/>
          <a:sy n="45" d="100"/>
        </p:scale>
        <p:origin x="-118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67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6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140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96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57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637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018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30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555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010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04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247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0B766-5CCA-42A0-96AC-315513B3CD8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4CD1A-ED13-4B17-A35B-FD3023AB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96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027154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Výklad 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Lenka Rousová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59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Výklad seznámí se stavbou těla ptáků, jejich  základními znaky, potravou.</a:t>
            </a:r>
          </a:p>
          <a:p>
            <a:pPr marL="0" indent="0">
              <a:buNone/>
            </a:pPr>
            <a:r>
              <a:rPr lang="cs-CZ" dirty="0" smtClean="0"/>
              <a:t>Ukázky některých druhů ptáků.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– zobák, oči, ušní otvory</a:t>
            </a:r>
          </a:p>
          <a:p>
            <a:r>
              <a:rPr lang="cs-CZ" dirty="0" smtClean="0"/>
              <a:t>Trup</a:t>
            </a:r>
          </a:p>
          <a:p>
            <a:r>
              <a:rPr lang="cs-CZ" dirty="0" smtClean="0"/>
              <a:t>Křídla</a:t>
            </a:r>
          </a:p>
          <a:p>
            <a:r>
              <a:rPr lang="cs-CZ" dirty="0" smtClean="0"/>
              <a:t>Ocas</a:t>
            </a:r>
          </a:p>
          <a:p>
            <a:r>
              <a:rPr lang="cs-CZ" dirty="0" smtClean="0"/>
              <a:t>Nohy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3RBGORCO\MC900215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0847"/>
            <a:ext cx="3240361" cy="391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50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je pokryté peřím</a:t>
            </a:r>
          </a:p>
          <a:p>
            <a:r>
              <a:rPr lang="cs-CZ" dirty="0" smtClean="0"/>
              <a:t>Křídla → létání</a:t>
            </a:r>
          </a:p>
          <a:p>
            <a:r>
              <a:rPr lang="cs-CZ" dirty="0" smtClean="0"/>
              <a:t>Duté kosti → létání</a:t>
            </a:r>
          </a:p>
          <a:p>
            <a:r>
              <a:rPr lang="cs-CZ" dirty="0" smtClean="0"/>
              <a:t>Zobák</a:t>
            </a:r>
          </a:p>
          <a:p>
            <a:r>
              <a:rPr lang="cs-CZ" dirty="0" smtClean="0"/>
              <a:t>Rozmnožování vejci</a:t>
            </a:r>
          </a:p>
          <a:p>
            <a:r>
              <a:rPr lang="cs-CZ" dirty="0" smtClean="0"/>
              <a:t>Stavění hnízd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Hmyz</a:t>
            </a:r>
          </a:p>
          <a:p>
            <a:r>
              <a:rPr lang="cs-CZ" dirty="0" smtClean="0"/>
              <a:t>Semena</a:t>
            </a:r>
          </a:p>
          <a:p>
            <a:r>
              <a:rPr lang="cs-CZ" dirty="0" smtClean="0"/>
              <a:t>Plody</a:t>
            </a:r>
          </a:p>
          <a:p>
            <a:r>
              <a:rPr lang="cs-CZ" dirty="0" smtClean="0"/>
              <a:t>Rostliny</a:t>
            </a:r>
          </a:p>
          <a:p>
            <a:r>
              <a:rPr lang="cs-CZ" dirty="0" smtClean="0"/>
              <a:t>Ryby</a:t>
            </a:r>
          </a:p>
          <a:p>
            <a:r>
              <a:rPr lang="cs-CZ" dirty="0" smtClean="0"/>
              <a:t>Myši</a:t>
            </a:r>
          </a:p>
          <a:p>
            <a:r>
              <a:rPr lang="cs-CZ" dirty="0" smtClean="0"/>
              <a:t>Plži</a:t>
            </a:r>
          </a:p>
          <a:p>
            <a:r>
              <a:rPr lang="cs-CZ" dirty="0" smtClean="0"/>
              <a:t>Žáby</a:t>
            </a:r>
          </a:p>
          <a:p>
            <a:r>
              <a:rPr lang="cs-CZ" dirty="0" smtClean="0"/>
              <a:t>Plazi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93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jsou ptáci užiteční?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Loví hmyz, plže, myši </a:t>
            </a:r>
          </a:p>
          <a:p>
            <a:r>
              <a:rPr lang="cs-CZ" dirty="0" smtClean="0"/>
              <a:t>Hospodářští ptáci- vejce, maso, peří</a:t>
            </a:r>
            <a:endParaRPr lang="cs-CZ" dirty="0"/>
          </a:p>
        </p:txBody>
      </p:sp>
      <p:pic>
        <p:nvPicPr>
          <p:cNvPr id="2050" name="Picture 2" descr="C:\Users\DOMA\AppData\Local\Microsoft\Windows\Temporary Internet Files\Content.IE5\3RBGORCO\MC900232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8348"/>
            <a:ext cx="357521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A\AppData\Local\Microsoft\Windows\Temporary Internet Files\Content.IE5\VP649Z38\MC9003074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337" y="3126954"/>
            <a:ext cx="1131967" cy="213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A\AppData\Local\Microsoft\Windows\Temporary Internet Files\Content.IE5\VKS9BNAB\MC9004417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88921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255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Hospodářští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Ptáci, které chováme pro užitek – na dvorku, na farmách</a:t>
            </a:r>
          </a:p>
          <a:p>
            <a:r>
              <a:rPr lang="cs-CZ" dirty="0" smtClean="0"/>
              <a:t>Např. slepice, krůta, husa, kachna, bažant, holub, pštros</a:t>
            </a:r>
            <a:endParaRPr lang="cs-CZ" dirty="0"/>
          </a:p>
        </p:txBody>
      </p:sp>
      <p:pic>
        <p:nvPicPr>
          <p:cNvPr id="3075" name="Picture 3" descr="C:\Users\DOMA\AppData\Local\Microsoft\Windows\Temporary Internet Files\Content.IE5\VKS9BNAB\MC900038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61018"/>
            <a:ext cx="1800200" cy="258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OMA\AppData\Local\Microsoft\Windows\Temporary Internet Files\Content.IE5\3RBGORCO\MC90010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061049"/>
            <a:ext cx="2600677" cy="2280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OMA\AppData\Local\Microsoft\Windows\Temporary Internet Files\Content.IE5\H0A3M2KM\MC9001092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44425"/>
            <a:ext cx="2540203" cy="2796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31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stěhovaví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Někteří ptáci od nás na podzim odlétají do teplých krajin</a:t>
            </a:r>
          </a:p>
          <a:p>
            <a:r>
              <a:rPr lang="cs-CZ" dirty="0" smtClean="0"/>
              <a:t>Např. Čáp, Vlaštovka, Jiřička, Husa, Volavka</a:t>
            </a:r>
          </a:p>
          <a:p>
            <a:r>
              <a:rPr lang="cs-CZ" dirty="0" smtClean="0"/>
              <a:t>Někteří ptáci naopak na zimu přilétají k nám</a:t>
            </a:r>
          </a:p>
          <a:p>
            <a:r>
              <a:rPr lang="cs-CZ" dirty="0" smtClean="0"/>
              <a:t>Např. havran, čížek, hýl</a:t>
            </a:r>
          </a:p>
          <a:p>
            <a:endParaRPr lang="cs-CZ" dirty="0"/>
          </a:p>
        </p:txBody>
      </p:sp>
      <p:pic>
        <p:nvPicPr>
          <p:cNvPr id="4098" name="Picture 2" descr="C:\Users\DOMA\AppData\Local\Microsoft\Windows\Temporary Internet Files\Content.IE5\VKS9BNAB\MC900084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06809"/>
            <a:ext cx="1872208" cy="287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396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DOMA\AppData\Local\Microsoft\Windows\Temporary Internet Files\Content.IE5\H0A3M2KM\MP9001804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DOMA\AppData\Local\Microsoft\Windows\Temporary Internet Files\Content.IE5\VKS9BNAB\MP90026272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82776"/>
            <a:ext cx="240182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DOMA\AppData\Local\Microsoft\Windows\Temporary Internet Files\Content.IE5\3RBGORCO\MP9001805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82776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DOMA\AppData\Local\Microsoft\Windows\Temporary Internet Files\Content.IE5\H0A3M2KM\MP90017866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80280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DOMA\AppData\Local\Microsoft\Windows\Temporary Internet Files\Content.IE5\VP649Z38\MP90018050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82776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63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DOMA\AppData\Local\Microsoft\Windows\Temporary Internet Files\Content.IE5\VP649Z38\MP9002278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598" y="2996952"/>
            <a:ext cx="3168352" cy="3657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DOMA\AppData\Local\Microsoft\Windows\Temporary Internet Files\Content.IE5\VP649Z38\MP9004012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5048"/>
            <a:ext cx="2273899" cy="340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DOMA\AppData\Local\Microsoft\Windows\Temporary Internet Files\Content.IE5\H0A3M2KM\MP90018038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39591"/>
            <a:ext cx="4034644" cy="264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DOMA\AppData\Local\Microsoft\Windows\Temporary Internet Files\Content.IE5\VP649Z38\MP9001804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72" y="116632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DOMA\AppData\Local\Microsoft\Windows\Temporary Internet Files\Content.IE5\VKS9BNAB\MP90018051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6247"/>
            <a:ext cx="3629372" cy="238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9743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DOMA\AppData\Local\Microsoft\Windows\Temporary Internet Files\Content.IE5\H0A3M2KM\MP9001805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856" y="3140968"/>
            <a:ext cx="2458280" cy="356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OMA\AppData\Local\Microsoft\Windows\Temporary Internet Files\Content.IE5\VKS9BNAB\MP9002628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05248"/>
            <a:ext cx="3018068" cy="456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DOMA\AppData\Local\Microsoft\Windows\Temporary Internet Files\Content.IE5\H0A3M2KM\MP90017873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68388"/>
            <a:ext cx="293306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DOMA\AppData\Local\Microsoft\Windows\Temporary Internet Files\Content.IE5\3RBGORCO\MP9004010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104" y="137096"/>
            <a:ext cx="208178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239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DOMA\AppData\Local\Microsoft\Windows\Temporary Internet Files\Content.IE5\VP649Z38\MP9001825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1178"/>
            <a:ext cx="24574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DOMA\AppData\Local\Microsoft\Windows\Temporary Internet Files\Content.IE5\VP649Z38\MP9004064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020" y="172781"/>
            <a:ext cx="2425092" cy="369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DOMA\AppData\Local\Microsoft\Windows\Temporary Internet Files\Content.IE5\3RBGORCO\MP9004032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28" y="4082171"/>
            <a:ext cx="4113684" cy="274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DOMA\AppData\Local\Microsoft\Windows\Temporary Internet Files\Content.IE5\VKS9BNAB\MP90040518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68760"/>
            <a:ext cx="288032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262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4878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227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Ptáci</vt:lpstr>
      <vt:lpstr>Anotace</vt:lpstr>
      <vt:lpstr>Části těla</vt:lpstr>
      <vt:lpstr>Znaky ptáků</vt:lpstr>
      <vt:lpstr>Potrava</vt:lpstr>
      <vt:lpstr>Čím jsou ptáci užiteční?</vt:lpstr>
      <vt:lpstr>Hospodářští ptáci</vt:lpstr>
      <vt:lpstr>Ptáci stěhovaví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28</cp:revision>
  <dcterms:created xsi:type="dcterms:W3CDTF">2012-07-21T16:48:55Z</dcterms:created>
  <dcterms:modified xsi:type="dcterms:W3CDTF">2013-05-18T10:04:49Z</dcterms:modified>
</cp:coreProperties>
</file>