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5" r:id="rId3"/>
    <p:sldId id="256" r:id="rId4"/>
    <p:sldId id="265" r:id="rId5"/>
    <p:sldId id="257" r:id="rId6"/>
    <p:sldId id="264" r:id="rId7"/>
    <p:sldId id="258" r:id="rId8"/>
    <p:sldId id="266" r:id="rId9"/>
    <p:sldId id="273" r:id="rId10"/>
    <p:sldId id="259" r:id="rId11"/>
    <p:sldId id="267" r:id="rId12"/>
    <p:sldId id="260" r:id="rId13"/>
    <p:sldId id="269" r:id="rId14"/>
    <p:sldId id="263" r:id="rId15"/>
    <p:sldId id="268" r:id="rId16"/>
    <p:sldId id="261" r:id="rId17"/>
    <p:sldId id="270" r:id="rId18"/>
    <p:sldId id="271" r:id="rId19"/>
    <p:sldId id="272" r:id="rId20"/>
    <p:sldId id="262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B346DE2-5E60-4E3C-8882-00EB7E205779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8DCE88E-2ECF-4B6C-AE89-3C98BA14A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tGqH5t8fAY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z5RryU9rgI" TargetMode="External"/><Relationship Id="rId2" Type="http://schemas.openxmlformats.org/officeDocument/2006/relationships/hyperlink" Target="http://www.youtube.com/watch?v=opUHdrEkFkA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7Zdrw6SKv_s" TargetMode="External"/><Relationship Id="rId3" Type="http://schemas.openxmlformats.org/officeDocument/2006/relationships/hyperlink" Target="http://www.youtube.com/watch?v=abFc_YgmVAY" TargetMode="External"/><Relationship Id="rId7" Type="http://schemas.openxmlformats.org/officeDocument/2006/relationships/hyperlink" Target="http://www.youtube.com/watch?v=hJsJmbI6mYc" TargetMode="External"/><Relationship Id="rId2" Type="http://schemas.openxmlformats.org/officeDocument/2006/relationships/hyperlink" Target="http://www.youtube.com/watch?v=OvyzZOtxRr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sKH49zdu5mc" TargetMode="External"/><Relationship Id="rId5" Type="http://schemas.openxmlformats.org/officeDocument/2006/relationships/hyperlink" Target="http://www.youtube.com/watch?v=r0Y9Eac8mcI" TargetMode="External"/><Relationship Id="rId4" Type="http://schemas.openxmlformats.org/officeDocument/2006/relationships/hyperlink" Target="http://www.youtube.com/watch?v=XRl1zuvVqAE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talplus.org/gallery.php?article=456" TargetMode="External"/><Relationship Id="rId3" Type="http://schemas.openxmlformats.org/officeDocument/2006/relationships/hyperlink" Target="http://www.last.fm/music/Ji%C5%99%C3%AD+Such%C3%BD+&amp;+Ji%C5%99%C3%AD+%C5%A0litr" TargetMode="External"/><Relationship Id="rId7" Type="http://schemas.openxmlformats.org/officeDocument/2006/relationships/hyperlink" Target="http://www.semafor.wdr.cz/main.php?left=146&amp;top=39&amp;profil=vide&amp;sablona=4&amp;detail=1" TargetMode="External"/><Relationship Id="rId2" Type="http://schemas.openxmlformats.org/officeDocument/2006/relationships/hyperlink" Target="http://www.i-divadlo.cz/divadlo/divadlo-semafo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ost.divadlo.cz/noviny/archiv2002/cislo07/dopisy.html" TargetMode="External"/><Relationship Id="rId11" Type="http://schemas.openxmlformats.org/officeDocument/2006/relationships/hyperlink" Target="http://www.radio.cz/cz/rubrika/udalosti/semafor-slavi-50-let-od-prvni-premiery" TargetMode="External"/><Relationship Id="rId5" Type="http://schemas.openxmlformats.org/officeDocument/2006/relationships/hyperlink" Target="http://www.semafor.wdr.cz/main.php?left=146&amp;top=39&amp;profil=foto&amp;sablona=6&amp;detail=6&amp;foto=11" TargetMode="External"/><Relationship Id="rId10" Type="http://schemas.openxmlformats.org/officeDocument/2006/relationships/hyperlink" Target="http://www.last.fm/music/Waldemar+Matu%C5%A1ka" TargetMode="External"/><Relationship Id="rId4" Type="http://schemas.openxmlformats.org/officeDocument/2006/relationships/hyperlink" Target="http://www.fajnsvet.cz/index.php?page=7&amp;skupina=4&amp;zobraz=vse" TargetMode="External"/><Relationship Id="rId9" Type="http://schemas.openxmlformats.org/officeDocument/2006/relationships/hyperlink" Target="http://www.scena.cz/index.php?d=1&amp;o=2&amp;c=11444&amp;r=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19/14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Divadlo SEMAFOR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0853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00000"/>
              </a:lnSpc>
            </a:pPr>
            <a:r>
              <a:rPr lang="cs-CZ" sz="2800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sz="2800" b="1" dirty="0" err="1"/>
              <a:t>Škola</a:t>
            </a:r>
            <a:r>
              <a:rPr lang="cs-CZ" sz="2800" dirty="0" err="1"/>
              <a:t>:Základní</a:t>
            </a:r>
            <a:r>
              <a:rPr lang="cs-CZ" sz="2800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Vypracoval: </a:t>
            </a:r>
            <a:r>
              <a:rPr lang="cs-CZ" sz="2800" dirty="0"/>
              <a:t>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Období vzniku materiálu: </a:t>
            </a:r>
            <a:r>
              <a:rPr lang="cs-CZ" sz="2800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Číslo materiálu:</a:t>
            </a:r>
            <a:r>
              <a:rPr lang="cs-CZ" sz="2800" dirty="0"/>
              <a:t> VY </a:t>
            </a:r>
            <a:r>
              <a:rPr lang="cs-CZ" sz="2800"/>
              <a:t>32 </a:t>
            </a:r>
            <a:r>
              <a:rPr lang="cs-CZ" sz="2800" smtClean="0"/>
              <a:t>INOVACE 19/14</a:t>
            </a:r>
            <a:endParaRPr lang="cs-CZ" sz="2800" dirty="0"/>
          </a:p>
          <a:p>
            <a:pPr>
              <a:lnSpc>
                <a:spcPct val="100000"/>
              </a:lnSpc>
            </a:pPr>
            <a:r>
              <a:rPr lang="cs-CZ" sz="2800" b="1" dirty="0"/>
              <a:t>Vzdělávací oblast:</a:t>
            </a:r>
            <a:r>
              <a:rPr lang="cs-CZ" sz="2800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Předmět: </a:t>
            </a:r>
            <a:r>
              <a:rPr lang="cs-CZ" sz="2800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Ročník: </a:t>
            </a:r>
            <a:r>
              <a:rPr lang="cs-CZ" sz="2800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Klíčová slova: </a:t>
            </a:r>
            <a:r>
              <a:rPr lang="cs-CZ" sz="2800" dirty="0" smtClean="0"/>
              <a:t>divadlo SEMAFOR– hlavní představitelé – hry a písně</a:t>
            </a:r>
          </a:p>
          <a:p>
            <a:pPr>
              <a:lnSpc>
                <a:spcPct val="100000"/>
              </a:lnSpc>
            </a:pPr>
            <a:r>
              <a:rPr lang="cs-CZ" sz="2800" b="1" dirty="0" smtClean="0"/>
              <a:t>Předpokládané cíle vedoucí ke klíčovým kompetencím: </a:t>
            </a:r>
            <a:r>
              <a:rPr lang="cs-CZ" sz="2800" dirty="0" smtClean="0"/>
              <a:t>charakterizuje principy divadla SEMAFOR, zařazuje poznatky do širších souvislostí </a:t>
            </a:r>
          </a:p>
          <a:p>
            <a:pPr>
              <a:lnSpc>
                <a:spcPct val="100000"/>
              </a:lnSpc>
            </a:pPr>
            <a:r>
              <a:rPr lang="cs-CZ" sz="2800" b="1" dirty="0" smtClean="0"/>
              <a:t>Použité </a:t>
            </a:r>
            <a:r>
              <a:rPr lang="cs-CZ" sz="2800" b="1" dirty="0"/>
              <a:t>výukové metody: </a:t>
            </a:r>
            <a:r>
              <a:rPr lang="cs-CZ" sz="2800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Předpokládané pomůcky: </a:t>
            </a:r>
            <a:r>
              <a:rPr lang="cs-CZ" sz="2800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Popis prezentace materiálu: </a:t>
            </a:r>
            <a:r>
              <a:rPr lang="cs-CZ" sz="2800" dirty="0"/>
              <a:t>Prezentace </a:t>
            </a:r>
            <a:r>
              <a:rPr lang="cs-CZ" sz="2800" dirty="0" err="1"/>
              <a:t>Power</a:t>
            </a:r>
            <a:r>
              <a:rPr lang="cs-CZ" sz="2800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Způsob hodnocení: </a:t>
            </a:r>
            <a:r>
              <a:rPr lang="cs-CZ" sz="2800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sz="2800" b="1" dirty="0"/>
              <a:t>Bibliografie:</a:t>
            </a:r>
            <a:r>
              <a:rPr lang="cs-CZ" sz="2800" dirty="0"/>
              <a:t> </a:t>
            </a:r>
          </a:p>
          <a:p>
            <a:pPr>
              <a:lnSpc>
                <a:spcPct val="100000"/>
              </a:lnSpc>
            </a:pPr>
            <a:endParaRPr lang="cs-CZ" sz="2800" dirty="0"/>
          </a:p>
          <a:p>
            <a:pPr>
              <a:lnSpc>
                <a:spcPct val="100000"/>
              </a:lnSpc>
            </a:pP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83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Divadlo SEMAFOR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02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D:\Moje DUMy\Dejiny popularni hudby\obrázky\semaforBud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6917480" cy="4608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Divadlo bylo založeno v roce 1959 skupinou divadelníků a hudebníků soustředěných kolem </a:t>
            </a:r>
            <a:r>
              <a:rPr lang="cs-CZ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Jiřího Suchého a Jiřího </a:t>
            </a:r>
            <a:r>
              <a:rPr lang="cs-CZ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Šlitra</a:t>
            </a:r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Název Semafor znamená 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err="1" smtClean="0">
                <a:solidFill>
                  <a:schemeClr val="tx2"/>
                </a:solidFill>
              </a:rPr>
              <a:t>SE</a:t>
            </a:r>
            <a:r>
              <a:rPr lang="cs-CZ" dirty="0" err="1" smtClean="0"/>
              <a:t>dm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MA</a:t>
            </a:r>
            <a:r>
              <a:rPr lang="cs-CZ" dirty="0" err="1" smtClean="0"/>
              <a:t>lých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FOR</a:t>
            </a:r>
            <a:r>
              <a:rPr lang="cs-CZ" dirty="0" err="1" smtClean="0"/>
              <a:t>em</a:t>
            </a:r>
            <a:r>
              <a:rPr lang="cs-CZ" dirty="0" smtClean="0"/>
              <a:t>, 	   což naznačovalo původní záměr věnovat se více druhům umění: poezie, hudba, výtvarné umění, loutky, film, jazz, tanec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74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Suchý a Jiří </a:t>
            </a:r>
            <a:r>
              <a:rPr lang="cs-CZ" dirty="0" err="1" smtClean="0"/>
              <a:t>Šlitr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Moje DUMy\Dejiny popularni hudby\obrázky\Ji+Such++Ji+litr+suchyslit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6622331" cy="4968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239000" cy="5691032"/>
          </a:xfrm>
        </p:spPr>
        <p:txBody>
          <a:bodyPr>
            <a:normAutofit/>
          </a:bodyPr>
          <a:lstStyle/>
          <a:p>
            <a:r>
              <a:rPr lang="cs-CZ" sz="2700" dirty="0" smtClean="0"/>
              <a:t>Tento záměr několik let vydržel, postupně   od něho Suchý a </a:t>
            </a:r>
            <a:r>
              <a:rPr lang="cs-CZ" sz="2700" dirty="0" err="1" smtClean="0"/>
              <a:t>Šlitr</a:t>
            </a:r>
            <a:r>
              <a:rPr lang="cs-CZ" sz="2700" dirty="0" smtClean="0"/>
              <a:t> upustili</a:t>
            </a:r>
          </a:p>
          <a:p>
            <a:endParaRPr lang="cs-CZ" sz="2700" dirty="0" smtClean="0"/>
          </a:p>
          <a:p>
            <a:pPr>
              <a:buNone/>
            </a:pPr>
            <a:r>
              <a:rPr lang="cs-CZ" sz="2700" dirty="0" smtClean="0"/>
              <a:t>		Jiří Suchý byl autorem </a:t>
            </a:r>
            <a:r>
              <a:rPr lang="cs-CZ" sz="2700" dirty="0" smtClean="0">
                <a:solidFill>
                  <a:schemeClr val="tx2"/>
                </a:solidFill>
              </a:rPr>
              <a:t>textů</a:t>
            </a:r>
          </a:p>
          <a:p>
            <a:pPr>
              <a:buNone/>
            </a:pPr>
            <a:r>
              <a:rPr lang="cs-CZ" sz="2700" dirty="0" smtClean="0"/>
              <a:t>		Jiří </a:t>
            </a:r>
            <a:r>
              <a:rPr lang="cs-CZ" sz="2700" dirty="0" err="1" smtClean="0"/>
              <a:t>Šlitr</a:t>
            </a:r>
            <a:r>
              <a:rPr lang="cs-CZ" sz="2700" dirty="0" smtClean="0"/>
              <a:t> autorem</a:t>
            </a:r>
            <a:r>
              <a:rPr lang="cs-CZ" sz="2700" dirty="0" smtClean="0">
                <a:solidFill>
                  <a:schemeClr val="tx2"/>
                </a:solidFill>
              </a:rPr>
              <a:t> hudby</a:t>
            </a:r>
          </a:p>
          <a:p>
            <a:endParaRPr lang="cs-CZ" sz="2700" dirty="0" smtClean="0"/>
          </a:p>
          <a:p>
            <a:r>
              <a:rPr lang="cs-CZ" sz="2700" dirty="0" smtClean="0"/>
              <a:t>Oba autoři v mnohém navazují                   na Osvobozené divadlo Voskovce a Wericha</a:t>
            </a:r>
          </a:p>
          <a:p>
            <a:endParaRPr lang="cs-CZ" sz="2700" dirty="0" smtClean="0"/>
          </a:p>
          <a:p>
            <a:r>
              <a:rPr lang="cs-CZ" sz="2700" dirty="0" smtClean="0"/>
              <a:t>Představení divadla SEMAFOR byly plné písniček, vtipných dialogů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381320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suchy_slitr_semaf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2736"/>
            <a:ext cx="7200800" cy="36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3006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7239000" cy="4846320"/>
          </a:xfrm>
        </p:spPr>
        <p:txBody>
          <a:bodyPr/>
          <a:lstStyle/>
          <a:p>
            <a:r>
              <a:rPr lang="cs-CZ" dirty="0" smtClean="0"/>
              <a:t>V mnohých hrách navozovali zašlou atmosféru kabaretů: šansony, hudební parodie, anekdoty, komické monology …)</a:t>
            </a:r>
          </a:p>
          <a:p>
            <a:endParaRPr lang="cs-CZ" dirty="0"/>
          </a:p>
        </p:txBody>
      </p:sp>
      <p:pic>
        <p:nvPicPr>
          <p:cNvPr id="10242" name="Picture 2" descr="D:\Moje DUMy\Dejiny popularni hudby\obrázky\foto0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194952"/>
            <a:ext cx="3528392" cy="40276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4446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Jiří </a:t>
            </a:r>
            <a:r>
              <a:rPr lang="cs-CZ" dirty="0" err="1" smtClean="0"/>
              <a:t>Šlitr</a:t>
            </a:r>
            <a:r>
              <a:rPr lang="cs-CZ" dirty="0" smtClean="0"/>
              <a:t> dlouho nechtěl na pódium vystoupit, když se nechal přesvědčit, stal se vzápětí hvězdou, pro svoje strohé a </a:t>
            </a:r>
            <a:r>
              <a:rPr lang="cs-CZ" dirty="0" err="1" smtClean="0"/>
              <a:t>natvrdlé</a:t>
            </a:r>
            <a:r>
              <a:rPr lang="cs-CZ" dirty="0" smtClean="0"/>
              <a:t> vystupování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?v=gtGqH5t8fAY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Suchý se </a:t>
            </a:r>
            <a:r>
              <a:rPr lang="cs-CZ" dirty="0" err="1" smtClean="0"/>
              <a:t>Šlitrem</a:t>
            </a:r>
            <a:r>
              <a:rPr lang="cs-CZ" dirty="0" smtClean="0"/>
              <a:t> tvořili ideální dvojici tichého, </a:t>
            </a:r>
            <a:r>
              <a:rPr lang="cs-CZ" dirty="0" err="1" smtClean="0"/>
              <a:t>zkoprnělého</a:t>
            </a:r>
            <a:r>
              <a:rPr lang="cs-CZ" dirty="0" smtClean="0"/>
              <a:t> klavíristy (</a:t>
            </a:r>
            <a:r>
              <a:rPr lang="cs-CZ" dirty="0" err="1" smtClean="0"/>
              <a:t>Šlitr</a:t>
            </a:r>
            <a:r>
              <a:rPr lang="cs-CZ" dirty="0" smtClean="0"/>
              <a:t>) a upovídaného snílka (Suchý)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slit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59325" y="3802063"/>
            <a:ext cx="4763" cy="6350"/>
          </a:xfrm>
          <a:prstGeom prst="rect">
            <a:avLst/>
          </a:prstGeom>
          <a:noFill/>
        </p:spPr>
      </p:pic>
      <p:pic>
        <p:nvPicPr>
          <p:cNvPr id="4099" name="Picture 3" descr="D:\Moje DUMy\Dejiny popularni hudby\obrázky\slit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4900" y="3233738"/>
            <a:ext cx="4763" cy="6350"/>
          </a:xfrm>
          <a:prstGeom prst="rect">
            <a:avLst/>
          </a:prstGeom>
          <a:noFill/>
        </p:spPr>
      </p:pic>
      <p:pic>
        <p:nvPicPr>
          <p:cNvPr id="4101" name="Picture 5" descr="D:\Moje DUMy\Dejiny popularni hudby\obrázky\slit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836712"/>
            <a:ext cx="4391445" cy="53285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roce 1962 vznikla jedna z nejúspěšnějších her </a:t>
            </a:r>
            <a:r>
              <a:rPr lang="cs-CZ" sz="3200" b="1" dirty="0" smtClean="0">
                <a:solidFill>
                  <a:schemeClr val="tx2"/>
                </a:solidFill>
              </a:rPr>
              <a:t>Jonáš a </a:t>
            </a:r>
            <a:r>
              <a:rPr lang="cs-CZ" sz="3200" b="1" dirty="0" err="1" smtClean="0">
                <a:solidFill>
                  <a:schemeClr val="tx2"/>
                </a:solidFill>
              </a:rPr>
              <a:t>tingl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tangl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					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		</a:t>
            </a:r>
            <a:r>
              <a:rPr lang="cs-CZ" dirty="0" smtClean="0"/>
              <a:t>(Jonáš je kabaretní herec a zpěvák a v průběhu představení vzpomíná, kde všude byl a co zažil – představení se skládá z krátkých scének, vtipných dialogů, monologů, anekdot, písniček)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http://www.youtube.com/watch?v=opUHdrEkFkA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http://www.youtube.com/watch?v=gz5RryU9rgI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8973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 descr="D:\Moje DUMy\Dejiny popularni hudby\obrázky\semafor_jonas_a_tingl_tangl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92696"/>
            <a:ext cx="6096000" cy="4940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Hry divadla SEMAFOR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7239000" cy="4538904"/>
          </a:xfrm>
        </p:spPr>
        <p:txBody>
          <a:bodyPr/>
          <a:lstStyle/>
          <a:p>
            <a:r>
              <a:rPr lang="cs-CZ" sz="2800" dirty="0" smtClean="0"/>
              <a:t>Člověk z půdy (1.hra divadla SEMAFOR)</a:t>
            </a:r>
          </a:p>
          <a:p>
            <a:r>
              <a:rPr lang="cs-CZ" sz="2800" dirty="0" smtClean="0"/>
              <a:t>Zuzana je sama doma</a:t>
            </a:r>
          </a:p>
          <a:p>
            <a:r>
              <a:rPr lang="cs-CZ" sz="2800" dirty="0" smtClean="0"/>
              <a:t>Zuzana je zase sama doma</a:t>
            </a:r>
          </a:p>
          <a:p>
            <a:r>
              <a:rPr lang="cs-CZ" sz="2800" dirty="0" smtClean="0"/>
              <a:t>Zuzana není pro nikoho doma</a:t>
            </a:r>
          </a:p>
          <a:p>
            <a:r>
              <a:rPr lang="cs-CZ" sz="2800" dirty="0" smtClean="0"/>
              <a:t>Jonáš a </a:t>
            </a:r>
            <a:r>
              <a:rPr lang="cs-CZ" sz="2800" dirty="0" err="1" smtClean="0"/>
              <a:t>tingl-tangl</a:t>
            </a:r>
            <a:endParaRPr lang="cs-CZ" sz="2800" dirty="0" smtClean="0"/>
          </a:p>
          <a:p>
            <a:r>
              <a:rPr lang="cs-CZ" sz="2800" dirty="0" smtClean="0"/>
              <a:t>Dobře placená procházka </a:t>
            </a:r>
            <a:r>
              <a:rPr lang="cs-CZ" dirty="0" smtClean="0"/>
              <a:t>						</a:t>
            </a:r>
            <a:r>
              <a:rPr lang="cs-CZ" sz="2400" dirty="0" smtClean="0"/>
              <a:t>(později zfilmována)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1257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Člověk z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 descr="D:\Moje DUMy\Dejiny popularni hudby\obrázky\clovek_z_pu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700808"/>
            <a:ext cx="5575300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Slavné 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Divadlem SEMAFOR prošly mnohé slavné osobnosti, např.:</a:t>
            </a:r>
          </a:p>
          <a:p>
            <a:pPr lvl="1"/>
            <a:r>
              <a:rPr lang="cs-CZ" b="1" dirty="0" smtClean="0">
                <a:solidFill>
                  <a:schemeClr val="tx2"/>
                </a:solidFill>
              </a:rPr>
              <a:t>Jitka Molavcová</a:t>
            </a:r>
          </a:p>
          <a:p>
            <a:pPr lvl="1"/>
            <a:r>
              <a:rPr lang="cs-CZ" b="1" dirty="0" smtClean="0">
                <a:solidFill>
                  <a:schemeClr val="tx2"/>
                </a:solidFill>
              </a:rPr>
              <a:t>Dáda Patrasová</a:t>
            </a:r>
          </a:p>
          <a:p>
            <a:pPr lvl="1"/>
            <a:r>
              <a:rPr lang="cs-CZ" b="1" dirty="0" smtClean="0">
                <a:solidFill>
                  <a:schemeClr val="tx2"/>
                </a:solidFill>
              </a:rPr>
              <a:t>Eva Pilarová</a:t>
            </a:r>
          </a:p>
          <a:p>
            <a:pPr lvl="1"/>
            <a:r>
              <a:rPr lang="cs-CZ" b="1" dirty="0" smtClean="0">
                <a:solidFill>
                  <a:schemeClr val="tx2"/>
                </a:solidFill>
              </a:rPr>
              <a:t>Waldemar Matuška</a:t>
            </a:r>
          </a:p>
          <a:p>
            <a:pPr lvl="1"/>
            <a:r>
              <a:rPr lang="cs-CZ" b="1" dirty="0" smtClean="0">
                <a:solidFill>
                  <a:schemeClr val="tx2"/>
                </a:solidFill>
              </a:rPr>
              <a:t>Karel Gott</a:t>
            </a:r>
          </a:p>
          <a:p>
            <a:pPr lvl="1"/>
            <a:r>
              <a:rPr lang="cs-CZ" b="1" dirty="0" smtClean="0">
                <a:solidFill>
                  <a:schemeClr val="tx2"/>
                </a:solidFill>
              </a:rPr>
              <a:t>Hana Hegerová </a:t>
            </a:r>
          </a:p>
          <a:p>
            <a:pPr lvl="1"/>
            <a:r>
              <a:rPr lang="cs-CZ" b="1" dirty="0" smtClean="0">
                <a:solidFill>
                  <a:schemeClr val="tx2"/>
                </a:solidFill>
              </a:rPr>
              <a:t>ad.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39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l" rtl="0">
              <a:spcBef>
                <a:spcPct val="0"/>
              </a:spcBef>
            </a:pPr>
            <a:r>
              <a:rPr lang="cs-CZ" sz="3200" b="1" dirty="0" smtClean="0">
                <a:solidFill>
                  <a:schemeClr val="tx2"/>
                </a:solidFill>
              </a:rPr>
              <a:t>Jitka </a:t>
            </a:r>
            <a:r>
              <a:rPr lang="cs-CZ" sz="3200" b="1" dirty="0" err="1" smtClean="0">
                <a:solidFill>
                  <a:schemeClr val="tx2"/>
                </a:solidFill>
              </a:rPr>
              <a:t>Molavcová</a:t>
            </a: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D:\Moje DUMy\Dejiny popularni hudby\obrázky\Jitka Molavcov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46356" y="1340768"/>
            <a:ext cx="3477772" cy="52199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l" rtl="0">
              <a:spcBef>
                <a:spcPct val="0"/>
              </a:spcBef>
            </a:pPr>
            <a:r>
              <a:rPr lang="cs-CZ" sz="3200" b="1" dirty="0" smtClean="0">
                <a:solidFill>
                  <a:schemeClr val="tx2"/>
                </a:solidFill>
              </a:rPr>
              <a:t>Eva </a:t>
            </a:r>
            <a:r>
              <a:rPr lang="cs-CZ" sz="3200" b="1" dirty="0" err="1" smtClean="0">
                <a:solidFill>
                  <a:schemeClr val="tx2"/>
                </a:solidFill>
              </a:rPr>
              <a:t>Pilarová</a:t>
            </a: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D:\Moje DUMy\Dejiny popularni hudby\obrázky\Eva Pilarov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412776"/>
            <a:ext cx="3384376" cy="50752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l" rtl="0">
              <a:spcBef>
                <a:spcPct val="0"/>
              </a:spcBef>
            </a:pPr>
            <a:r>
              <a:rPr lang="cs-CZ" sz="3200" b="1" dirty="0" smtClean="0">
                <a:solidFill>
                  <a:schemeClr val="tx2"/>
                </a:solidFill>
              </a:rPr>
              <a:t>Waldemar Matuška</a:t>
            </a: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D:\Moje DUMy\Dejiny popularni hudby\obrázky\Waldemar+Matuka.jpg"/>
          <p:cNvPicPr>
            <a:picLocks noChangeAspect="1" noChangeArrowheads="1"/>
          </p:cNvPicPr>
          <p:nvPr/>
        </p:nvPicPr>
        <p:blipFill>
          <a:blip r:embed="rId2" cstate="print"/>
          <a:srcRect r="1599"/>
          <a:stretch>
            <a:fillRect/>
          </a:stretch>
        </p:blipFill>
        <p:spPr bwMode="auto">
          <a:xfrm>
            <a:off x="1654282" y="1340768"/>
            <a:ext cx="4429886" cy="5116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písně </a:t>
            </a:r>
            <a:br>
              <a:rPr lang="cs-CZ" dirty="0" smtClean="0"/>
            </a:br>
            <a:r>
              <a:rPr lang="cs-CZ" dirty="0" err="1" smtClean="0"/>
              <a:t>J.Suchého</a:t>
            </a:r>
            <a:r>
              <a:rPr lang="cs-CZ" dirty="0" smtClean="0"/>
              <a:t> a </a:t>
            </a:r>
            <a:r>
              <a:rPr lang="cs-CZ" dirty="0" err="1" smtClean="0"/>
              <a:t>J.Šlitra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Marnivá sestřenice </a:t>
            </a:r>
            <a:endParaRPr lang="cs-CZ" dirty="0" smtClean="0"/>
          </a:p>
          <a:p>
            <a:pPr marL="0" indent="0">
              <a:buNone/>
            </a:pP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youtube.com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watch</a:t>
            </a:r>
            <a:r>
              <a:rPr lang="cs-CZ" sz="1400" dirty="0" smtClean="0">
                <a:hlinkClick r:id="rId2"/>
              </a:rPr>
              <a:t>?v=</a:t>
            </a:r>
            <a:r>
              <a:rPr lang="cs-CZ" sz="1400" dirty="0" err="1" smtClean="0">
                <a:hlinkClick r:id="rId2"/>
              </a:rPr>
              <a:t>OvyzZOtxRrU</a:t>
            </a:r>
            <a:endParaRPr lang="cs-CZ" sz="1400" dirty="0" smtClean="0"/>
          </a:p>
          <a:p>
            <a:r>
              <a:rPr lang="cs-CZ" dirty="0" smtClean="0"/>
              <a:t>Krajina posedlá tmou</a:t>
            </a:r>
          </a:p>
          <a:p>
            <a:pPr marL="0" indent="0">
              <a:buNone/>
            </a:pPr>
            <a:r>
              <a:rPr lang="cs-CZ" sz="1500" dirty="0" smtClean="0">
                <a:hlinkClick r:id="rId3"/>
              </a:rPr>
              <a:t>http://www.</a:t>
            </a:r>
            <a:r>
              <a:rPr lang="cs-CZ" sz="1500" dirty="0" err="1" smtClean="0">
                <a:hlinkClick r:id="rId3"/>
              </a:rPr>
              <a:t>youtube.com</a:t>
            </a:r>
            <a:r>
              <a:rPr lang="cs-CZ" sz="1500" dirty="0" smtClean="0">
                <a:hlinkClick r:id="rId3"/>
              </a:rPr>
              <a:t>/</a:t>
            </a:r>
            <a:r>
              <a:rPr lang="cs-CZ" sz="1500" dirty="0" err="1" smtClean="0">
                <a:hlinkClick r:id="rId3"/>
              </a:rPr>
              <a:t>watch</a:t>
            </a:r>
            <a:r>
              <a:rPr lang="cs-CZ" sz="1500" dirty="0" smtClean="0">
                <a:hlinkClick r:id="rId3"/>
              </a:rPr>
              <a:t>?v=</a:t>
            </a:r>
            <a:r>
              <a:rPr lang="cs-CZ" sz="1500" dirty="0" err="1" smtClean="0">
                <a:hlinkClick r:id="rId3"/>
              </a:rPr>
              <a:t>abFc</a:t>
            </a:r>
            <a:r>
              <a:rPr lang="cs-CZ" sz="1500" dirty="0" smtClean="0">
                <a:hlinkClick r:id="rId3"/>
              </a:rPr>
              <a:t>_</a:t>
            </a:r>
            <a:r>
              <a:rPr lang="cs-CZ" sz="1500" dirty="0" err="1" smtClean="0">
                <a:hlinkClick r:id="rId3"/>
              </a:rPr>
              <a:t>YgmVAY</a:t>
            </a:r>
            <a:endParaRPr lang="cs-CZ" sz="1500" dirty="0" smtClean="0"/>
          </a:p>
          <a:p>
            <a:r>
              <a:rPr lang="cs-CZ" dirty="0" smtClean="0"/>
              <a:t>Kočka na okně</a:t>
            </a:r>
          </a:p>
          <a:p>
            <a:pPr marL="0" indent="0">
              <a:buNone/>
            </a:pPr>
            <a:r>
              <a:rPr lang="cs-CZ" sz="1500" dirty="0" smtClean="0">
                <a:hlinkClick r:id="rId4"/>
              </a:rPr>
              <a:t>http</a:t>
            </a:r>
            <a:r>
              <a:rPr lang="cs-CZ" sz="1500" dirty="0">
                <a:hlinkClick r:id="rId4"/>
              </a:rPr>
              <a:t>://</a:t>
            </a:r>
            <a:r>
              <a:rPr lang="cs-CZ" sz="1500" dirty="0" smtClean="0">
                <a:hlinkClick r:id="rId4"/>
              </a:rPr>
              <a:t>www.</a:t>
            </a:r>
            <a:r>
              <a:rPr lang="cs-CZ" sz="1500" dirty="0" err="1" smtClean="0">
                <a:hlinkClick r:id="rId4"/>
              </a:rPr>
              <a:t>youtube.com</a:t>
            </a:r>
            <a:r>
              <a:rPr lang="cs-CZ" sz="1500" dirty="0" smtClean="0">
                <a:hlinkClick r:id="rId4"/>
              </a:rPr>
              <a:t>/</a:t>
            </a:r>
            <a:r>
              <a:rPr lang="cs-CZ" sz="1500" dirty="0" err="1" smtClean="0">
                <a:hlinkClick r:id="rId4"/>
              </a:rPr>
              <a:t>watch</a:t>
            </a:r>
            <a:r>
              <a:rPr lang="cs-CZ" sz="1500" dirty="0" smtClean="0">
                <a:hlinkClick r:id="rId4"/>
              </a:rPr>
              <a:t>?v=XRl1zuvVqAE</a:t>
            </a:r>
            <a:endParaRPr lang="cs-CZ" sz="1500" dirty="0" smtClean="0"/>
          </a:p>
          <a:p>
            <a:r>
              <a:rPr lang="cs-CZ" dirty="0" smtClean="0"/>
              <a:t>Honky-</a:t>
            </a:r>
            <a:r>
              <a:rPr lang="cs-CZ" dirty="0" err="1" smtClean="0"/>
              <a:t>tonky</a:t>
            </a:r>
            <a:r>
              <a:rPr lang="cs-CZ" dirty="0" smtClean="0"/>
              <a:t> blues</a:t>
            </a:r>
          </a:p>
          <a:p>
            <a:pPr marL="0" indent="0">
              <a:buNone/>
            </a:pPr>
            <a:r>
              <a:rPr lang="cs-CZ" sz="1700" dirty="0">
                <a:hlinkClick r:id="rId5"/>
              </a:rPr>
              <a:t>http://</a:t>
            </a:r>
            <a:r>
              <a:rPr lang="cs-CZ" sz="1700" dirty="0" smtClean="0">
                <a:hlinkClick r:id="rId5"/>
              </a:rPr>
              <a:t>www.</a:t>
            </a:r>
            <a:r>
              <a:rPr lang="cs-CZ" sz="1700" dirty="0" err="1" smtClean="0">
                <a:hlinkClick r:id="rId5"/>
              </a:rPr>
              <a:t>youtube.com</a:t>
            </a:r>
            <a:r>
              <a:rPr lang="cs-CZ" sz="1700" dirty="0" smtClean="0">
                <a:hlinkClick r:id="rId5"/>
              </a:rPr>
              <a:t>/</a:t>
            </a:r>
            <a:r>
              <a:rPr lang="cs-CZ" sz="1700" dirty="0" err="1" smtClean="0">
                <a:hlinkClick r:id="rId5"/>
              </a:rPr>
              <a:t>watch</a:t>
            </a:r>
            <a:r>
              <a:rPr lang="cs-CZ" sz="1700" dirty="0" smtClean="0">
                <a:hlinkClick r:id="rId5"/>
              </a:rPr>
              <a:t>?v=r0Y9Eac8mcI</a:t>
            </a:r>
            <a:endParaRPr lang="cs-CZ" sz="1700" dirty="0" smtClean="0"/>
          </a:p>
          <a:p>
            <a:r>
              <a:rPr lang="cs-CZ" dirty="0" smtClean="0"/>
              <a:t>Malé kotě</a:t>
            </a:r>
          </a:p>
          <a:p>
            <a:pPr marL="0" indent="0">
              <a:buNone/>
            </a:pPr>
            <a:r>
              <a:rPr lang="cs-CZ" sz="1700" dirty="0">
                <a:hlinkClick r:id="rId6"/>
              </a:rPr>
              <a:t>http://</a:t>
            </a:r>
            <a:r>
              <a:rPr lang="cs-CZ" sz="1700" dirty="0" smtClean="0">
                <a:hlinkClick r:id="rId6"/>
              </a:rPr>
              <a:t>www.</a:t>
            </a:r>
            <a:r>
              <a:rPr lang="cs-CZ" sz="1700" dirty="0" err="1" smtClean="0">
                <a:hlinkClick r:id="rId6"/>
              </a:rPr>
              <a:t>youtube.com</a:t>
            </a:r>
            <a:r>
              <a:rPr lang="cs-CZ" sz="1700" dirty="0" smtClean="0">
                <a:hlinkClick r:id="rId6"/>
              </a:rPr>
              <a:t>/</a:t>
            </a:r>
            <a:r>
              <a:rPr lang="cs-CZ" sz="1700" dirty="0" err="1" smtClean="0">
                <a:hlinkClick r:id="rId6"/>
              </a:rPr>
              <a:t>watch</a:t>
            </a:r>
            <a:r>
              <a:rPr lang="cs-CZ" sz="1700" dirty="0" smtClean="0">
                <a:hlinkClick r:id="rId6"/>
              </a:rPr>
              <a:t>?v=sKH49zdu5mc</a:t>
            </a:r>
            <a:endParaRPr lang="cs-CZ" sz="1700" dirty="0" smtClean="0"/>
          </a:p>
          <a:p>
            <a:r>
              <a:rPr lang="cs-CZ" dirty="0" smtClean="0"/>
              <a:t>Včera neděle byla</a:t>
            </a:r>
          </a:p>
          <a:p>
            <a:pPr marL="0" indent="0">
              <a:buNone/>
            </a:pPr>
            <a:r>
              <a:rPr lang="cs-CZ" sz="1700" dirty="0">
                <a:hlinkClick r:id="rId7"/>
              </a:rPr>
              <a:t>http://</a:t>
            </a:r>
            <a:r>
              <a:rPr lang="cs-CZ" sz="1700" dirty="0" smtClean="0">
                <a:hlinkClick r:id="rId7"/>
              </a:rPr>
              <a:t>www.</a:t>
            </a:r>
            <a:r>
              <a:rPr lang="cs-CZ" sz="1700" dirty="0" err="1" smtClean="0">
                <a:hlinkClick r:id="rId7"/>
              </a:rPr>
              <a:t>youtube.com</a:t>
            </a:r>
            <a:r>
              <a:rPr lang="cs-CZ" sz="1700" dirty="0" smtClean="0">
                <a:hlinkClick r:id="rId7"/>
              </a:rPr>
              <a:t>/</a:t>
            </a:r>
            <a:r>
              <a:rPr lang="cs-CZ" sz="1700" dirty="0" err="1" smtClean="0">
                <a:hlinkClick r:id="rId7"/>
              </a:rPr>
              <a:t>watch</a:t>
            </a:r>
            <a:r>
              <a:rPr lang="cs-CZ" sz="1700" dirty="0" smtClean="0">
                <a:hlinkClick r:id="rId7"/>
              </a:rPr>
              <a:t>?v=hJsJmbI6mYc</a:t>
            </a:r>
            <a:endParaRPr lang="cs-CZ" sz="1700" dirty="0" smtClean="0"/>
          </a:p>
          <a:p>
            <a:r>
              <a:rPr lang="cs-CZ" dirty="0" smtClean="0"/>
              <a:t>Jó, to jsem ještě žil</a:t>
            </a:r>
          </a:p>
          <a:p>
            <a:pPr marL="0" indent="0">
              <a:buNone/>
            </a:pPr>
            <a:r>
              <a:rPr lang="cs-CZ" sz="1700" dirty="0">
                <a:hlinkClick r:id="rId8"/>
              </a:rPr>
              <a:t>http://</a:t>
            </a:r>
            <a:r>
              <a:rPr lang="cs-CZ" sz="1700" dirty="0" smtClean="0">
                <a:hlinkClick r:id="rId8"/>
              </a:rPr>
              <a:t>www.</a:t>
            </a:r>
            <a:r>
              <a:rPr lang="cs-CZ" sz="1700" dirty="0" err="1" smtClean="0">
                <a:hlinkClick r:id="rId8"/>
              </a:rPr>
              <a:t>youtube.com</a:t>
            </a:r>
            <a:r>
              <a:rPr lang="cs-CZ" sz="1700" dirty="0" smtClean="0">
                <a:hlinkClick r:id="rId8"/>
              </a:rPr>
              <a:t>/</a:t>
            </a:r>
            <a:r>
              <a:rPr lang="cs-CZ" sz="1700" dirty="0" err="1" smtClean="0">
                <a:hlinkClick r:id="rId8"/>
              </a:rPr>
              <a:t>watch</a:t>
            </a:r>
            <a:r>
              <a:rPr lang="cs-CZ" sz="1700" dirty="0" smtClean="0">
                <a:hlinkClick r:id="rId8"/>
              </a:rPr>
              <a:t>?v=7Zdrw6SKv_s</a:t>
            </a:r>
            <a:endParaRPr lang="cs-CZ" sz="1700" dirty="0" smtClean="0"/>
          </a:p>
          <a:p>
            <a:pPr marL="0" indent="0">
              <a:buNone/>
            </a:pP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415585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Internetové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u="sng" dirty="0" smtClean="0">
                <a:hlinkClick r:id="rId2"/>
              </a:rPr>
              <a:t>http://www.i-divadlo.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/divadlo/divadlo-semafor/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http://www.last.</a:t>
            </a:r>
            <a:r>
              <a:rPr lang="cs-CZ" u="sng" dirty="0" err="1" smtClean="0">
                <a:hlinkClick r:id="rId3"/>
              </a:rPr>
              <a:t>fm</a:t>
            </a:r>
            <a:r>
              <a:rPr lang="cs-CZ" u="sng" dirty="0" smtClean="0">
                <a:hlinkClick r:id="rId3"/>
              </a:rPr>
              <a:t>/music/Ji%C5%99%C3%AD+Such%C3%BD+&amp;+Ji%C5%99%C3%AD+%C5%A0litr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fajnsvet.cz</a:t>
            </a:r>
            <a:r>
              <a:rPr lang="cs-CZ" u="sng" dirty="0" smtClean="0">
                <a:hlinkClick r:id="rId4"/>
              </a:rPr>
              <a:t>/index.</a:t>
            </a:r>
            <a:r>
              <a:rPr lang="cs-CZ" u="sng" dirty="0" err="1" smtClean="0">
                <a:hlinkClick r:id="rId4"/>
              </a:rPr>
              <a:t>php</a:t>
            </a:r>
            <a:r>
              <a:rPr lang="cs-CZ" u="sng" dirty="0" smtClean="0">
                <a:hlinkClick r:id="rId4"/>
              </a:rPr>
              <a:t>?</a:t>
            </a:r>
            <a:r>
              <a:rPr lang="cs-CZ" u="sng" dirty="0" err="1" smtClean="0">
                <a:hlinkClick r:id="rId4"/>
              </a:rPr>
              <a:t>page</a:t>
            </a:r>
            <a:r>
              <a:rPr lang="cs-CZ" u="sng" dirty="0" smtClean="0">
                <a:hlinkClick r:id="rId4"/>
              </a:rPr>
              <a:t>=7&amp;skupina=4&amp;zobraz=</a:t>
            </a:r>
            <a:r>
              <a:rPr lang="cs-CZ" u="sng" dirty="0" err="1" smtClean="0">
                <a:hlinkClick r:id="rId4"/>
              </a:rPr>
              <a:t>vse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http://www.semafor.</a:t>
            </a:r>
            <a:r>
              <a:rPr lang="cs-CZ" u="sng" dirty="0" err="1" smtClean="0">
                <a:hlinkClick r:id="rId5"/>
              </a:rPr>
              <a:t>wdr.cz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main.php</a:t>
            </a:r>
            <a:r>
              <a:rPr lang="cs-CZ" u="sng" dirty="0" smtClean="0">
                <a:hlinkClick r:id="rId5"/>
              </a:rPr>
              <a:t>?</a:t>
            </a:r>
            <a:r>
              <a:rPr lang="cs-CZ" u="sng" dirty="0" err="1" smtClean="0">
                <a:hlinkClick r:id="rId5"/>
              </a:rPr>
              <a:t>left</a:t>
            </a:r>
            <a:r>
              <a:rPr lang="cs-CZ" u="sng" dirty="0" smtClean="0">
                <a:hlinkClick r:id="rId5"/>
              </a:rPr>
              <a:t>=146&amp;top=39&amp;profil=foto&amp;</a:t>
            </a:r>
            <a:r>
              <a:rPr lang="cs-CZ" u="sng" dirty="0" err="1" smtClean="0">
                <a:hlinkClick r:id="rId5"/>
              </a:rPr>
              <a:t>sablona</a:t>
            </a:r>
            <a:r>
              <a:rPr lang="cs-CZ" u="sng" dirty="0" smtClean="0">
                <a:hlinkClick r:id="rId5"/>
              </a:rPr>
              <a:t>=6&amp;detail=6&amp;foto=11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http://host.divadlo.</a:t>
            </a:r>
            <a:r>
              <a:rPr lang="cs-CZ" u="sng" dirty="0" err="1" smtClean="0">
                <a:hlinkClick r:id="rId6"/>
              </a:rPr>
              <a:t>cz</a:t>
            </a:r>
            <a:r>
              <a:rPr lang="cs-CZ" u="sng" dirty="0" smtClean="0">
                <a:hlinkClick r:id="rId6"/>
              </a:rPr>
              <a:t>/noviny/archiv2002/cislo07/dopisy.</a:t>
            </a:r>
            <a:r>
              <a:rPr lang="cs-CZ" u="sng" dirty="0" err="1" smtClean="0">
                <a:hlinkClick r:id="rId6"/>
              </a:rPr>
              <a:t>html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http://www.semafor.</a:t>
            </a:r>
            <a:r>
              <a:rPr lang="cs-CZ" u="sng" dirty="0" err="1" smtClean="0">
                <a:hlinkClick r:id="rId7"/>
              </a:rPr>
              <a:t>wdr.cz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main.php</a:t>
            </a:r>
            <a:r>
              <a:rPr lang="cs-CZ" u="sng" dirty="0" smtClean="0">
                <a:hlinkClick r:id="rId7"/>
              </a:rPr>
              <a:t>?</a:t>
            </a:r>
            <a:r>
              <a:rPr lang="cs-CZ" u="sng" dirty="0" err="1" smtClean="0">
                <a:hlinkClick r:id="rId7"/>
              </a:rPr>
              <a:t>left</a:t>
            </a:r>
            <a:r>
              <a:rPr lang="cs-CZ" u="sng" dirty="0" smtClean="0">
                <a:hlinkClick r:id="rId7"/>
              </a:rPr>
              <a:t>=146&amp;top=39&amp;profil=vide&amp;</a:t>
            </a:r>
            <a:r>
              <a:rPr lang="cs-CZ" u="sng" dirty="0" err="1" smtClean="0">
                <a:hlinkClick r:id="rId7"/>
              </a:rPr>
              <a:t>sablona</a:t>
            </a:r>
            <a:r>
              <a:rPr lang="cs-CZ" u="sng" dirty="0" smtClean="0">
                <a:hlinkClick r:id="rId7"/>
              </a:rPr>
              <a:t>=4&amp;detail=1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vitalplus.org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gallery.php</a:t>
            </a:r>
            <a:r>
              <a:rPr lang="cs-CZ" u="sng" dirty="0" smtClean="0">
                <a:hlinkClick r:id="rId8"/>
              </a:rPr>
              <a:t>?</a:t>
            </a:r>
            <a:r>
              <a:rPr lang="cs-CZ" u="sng" dirty="0" err="1" smtClean="0">
                <a:hlinkClick r:id="rId8"/>
              </a:rPr>
              <a:t>article</a:t>
            </a:r>
            <a:r>
              <a:rPr lang="cs-CZ" u="sng" dirty="0" smtClean="0">
                <a:hlinkClick r:id="rId8"/>
              </a:rPr>
              <a:t>=456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scena.cz</a:t>
            </a:r>
            <a:r>
              <a:rPr lang="cs-CZ" u="sng" dirty="0" smtClean="0">
                <a:hlinkClick r:id="rId9"/>
              </a:rPr>
              <a:t>/index.</a:t>
            </a:r>
            <a:r>
              <a:rPr lang="cs-CZ" u="sng" dirty="0" err="1" smtClean="0">
                <a:hlinkClick r:id="rId9"/>
              </a:rPr>
              <a:t>php</a:t>
            </a:r>
            <a:r>
              <a:rPr lang="cs-CZ" u="sng" dirty="0" smtClean="0">
                <a:hlinkClick r:id="rId9"/>
              </a:rPr>
              <a:t>?d=1&amp;o=2&amp;c=11444&amp;r=24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http://www.last.</a:t>
            </a:r>
            <a:r>
              <a:rPr lang="cs-CZ" u="sng" dirty="0" err="1" smtClean="0">
                <a:hlinkClick r:id="rId10"/>
              </a:rPr>
              <a:t>fm</a:t>
            </a:r>
            <a:r>
              <a:rPr lang="cs-CZ" u="sng" dirty="0" smtClean="0">
                <a:hlinkClick r:id="rId10"/>
              </a:rPr>
              <a:t>/music/Waldemar+Matu%C5%A1ka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radio.cz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cz</a:t>
            </a:r>
            <a:r>
              <a:rPr lang="cs-CZ" u="sng" dirty="0" smtClean="0">
                <a:hlinkClick r:id="rId11"/>
              </a:rPr>
              <a:t>/rubrika/</a:t>
            </a:r>
            <a:r>
              <a:rPr lang="cs-CZ" u="sng" dirty="0" err="1" smtClean="0">
                <a:hlinkClick r:id="rId11"/>
              </a:rPr>
              <a:t>udalosti</a:t>
            </a:r>
            <a:r>
              <a:rPr lang="cs-CZ" u="sng" dirty="0" smtClean="0">
                <a:hlinkClick r:id="rId11"/>
              </a:rPr>
              <a:t>/semafor-</a:t>
            </a:r>
            <a:r>
              <a:rPr lang="cs-CZ" u="sng" dirty="0" err="1" smtClean="0">
                <a:hlinkClick r:id="rId11"/>
              </a:rPr>
              <a:t>slavi</a:t>
            </a:r>
            <a:r>
              <a:rPr lang="cs-CZ" u="sng" dirty="0" smtClean="0">
                <a:hlinkClick r:id="rId11"/>
              </a:rPr>
              <a:t>-50-let-od-</a:t>
            </a:r>
            <a:r>
              <a:rPr lang="cs-CZ" u="sng" dirty="0" err="1" smtClean="0">
                <a:hlinkClick r:id="rId11"/>
              </a:rPr>
              <a:t>prvni</a:t>
            </a:r>
            <a:r>
              <a:rPr lang="cs-CZ" u="sng" dirty="0" smtClean="0">
                <a:hlinkClick r:id="rId11"/>
              </a:rPr>
              <a:t>-</a:t>
            </a:r>
            <a:r>
              <a:rPr lang="cs-CZ" u="sng" dirty="0" err="1" smtClean="0">
                <a:hlinkClick r:id="rId11"/>
              </a:rPr>
              <a:t>premiery</a:t>
            </a:r>
            <a:endParaRPr lang="cs-CZ" dirty="0" smtClean="0"/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191</TotalTime>
  <Words>375</Words>
  <Application>Microsoft Office PowerPoint</Application>
  <PresentationFormat>Předvádění na obrazovce (4:3)</PresentationFormat>
  <Paragraphs>94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Bohatý</vt:lpstr>
      <vt:lpstr>Prezentace aplikace PowerPoint</vt:lpstr>
      <vt:lpstr>Prezentace aplikace PowerPoint</vt:lpstr>
      <vt:lpstr>Divadlo SEMAFOR</vt:lpstr>
      <vt:lpstr>Prezentace aplikace PowerPoint</vt:lpstr>
      <vt:lpstr>Prezentace aplikace PowerPoint</vt:lpstr>
      <vt:lpstr>Jiří Suchý a Jiří Šlitr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Hry divadla SEMAFOR</vt:lpstr>
      <vt:lpstr>Člověk z půdy</vt:lpstr>
      <vt:lpstr>Slavné osobnosti</vt:lpstr>
      <vt:lpstr>Jitka Molavcová </vt:lpstr>
      <vt:lpstr>Eva Pilarová </vt:lpstr>
      <vt:lpstr>Waldemar Matuška </vt:lpstr>
      <vt:lpstr>Nejznámější písně  J.Suchého a J.Šlitra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Divadlo SEMAFOR</dc:title>
  <dc:creator>0JXR</dc:creator>
  <cp:lastModifiedBy>0JXR</cp:lastModifiedBy>
  <cp:revision>18</cp:revision>
  <dcterms:created xsi:type="dcterms:W3CDTF">2012-12-16T19:41:02Z</dcterms:created>
  <dcterms:modified xsi:type="dcterms:W3CDTF">2013-06-17T08:45:27Z</dcterms:modified>
</cp:coreProperties>
</file>