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5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3242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3638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912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3799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7636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62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2969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7755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7827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989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4116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B4CE53-8951-46A4-9B28-6A09808B713D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38DF0-589A-4451-9558-60062D26EB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983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ina_in_its_region_(claimed_hatched).svg" TargetMode="External"/><Relationship Id="rId7" Type="http://schemas.openxmlformats.org/officeDocument/2006/relationships/hyperlink" Target="http://cs.wikipedia.org/wiki/Soubor:PudongBW.jpg" TargetMode="External"/><Relationship Id="rId2" Type="http://schemas.openxmlformats.org/officeDocument/2006/relationships/hyperlink" Target="http://cs.wikipedia.org/wiki/Soubor:Flag_of_the_People's_Republic_of_China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Lanzhou-rio-amarillo-d01.jpg" TargetMode="External"/><Relationship Id="rId5" Type="http://schemas.openxmlformats.org/officeDocument/2006/relationships/hyperlink" Target="http://cs.wikipedia.org/wiki/Soubor:YangtzeInThreeGorges.jpg" TargetMode="External"/><Relationship Id="rId4" Type="http://schemas.openxmlformats.org/officeDocument/2006/relationships/hyperlink" Target="http://en.wikipedia.org/wiki/File:China_100.78713E_35.63718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501264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VY_32_INOVACE_12_03B_Čína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5311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218130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Číny.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Číny.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24. </a:t>
            </a:r>
            <a:r>
              <a:rPr lang="cs-CZ" dirty="0"/>
              <a:t>1</a:t>
            </a:r>
            <a:r>
              <a:rPr lang="cs-CZ" dirty="0" smtClean="0"/>
              <a:t>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25. </a:t>
            </a:r>
            <a:r>
              <a:rPr lang="cs-CZ" dirty="0"/>
              <a:t>1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499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Čína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89073" y="63093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4" name="Picture 2" descr="Soubor:Flag of the People's Republic of Chin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0295" y="1921343"/>
            <a:ext cx="6586081" cy="438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561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6481" y="5589240"/>
            <a:ext cx="8565999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Podle atlasu popiš polohu Číny – jaká moře ji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omývají, s jakými státy sousedí, na jakých polokoulích leží.</a:t>
            </a:r>
            <a:endParaRPr lang="cs-CZ" sz="2800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Soubor:China in its region (claimed hatched)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806489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19316" y="5085184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xmlns="" val="212144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89630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Základní údaje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3290" y="980728"/>
            <a:ext cx="2809423" cy="550920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Hlavní město: </a:t>
            </a:r>
          </a:p>
          <a:p>
            <a:endParaRPr lang="cs-CZ" sz="3200" dirty="0"/>
          </a:p>
          <a:p>
            <a:r>
              <a:rPr lang="cs-CZ" sz="3200" b="1" dirty="0" smtClean="0"/>
              <a:t>Rozloha: </a:t>
            </a:r>
          </a:p>
          <a:p>
            <a:endParaRPr lang="cs-CZ" sz="3200" dirty="0"/>
          </a:p>
          <a:p>
            <a:r>
              <a:rPr lang="cs-CZ" sz="3200" b="1" dirty="0" smtClean="0"/>
              <a:t>Nejvyšší bod:</a:t>
            </a:r>
          </a:p>
          <a:p>
            <a:endParaRPr lang="cs-CZ" sz="3200" dirty="0"/>
          </a:p>
          <a:p>
            <a:r>
              <a:rPr lang="cs-CZ" sz="3200" b="1" dirty="0" smtClean="0"/>
              <a:t>Počet obyvatel:</a:t>
            </a:r>
          </a:p>
          <a:p>
            <a:endParaRPr lang="cs-CZ" sz="3200" b="1" dirty="0"/>
          </a:p>
          <a:p>
            <a:r>
              <a:rPr lang="cs-CZ" sz="3200" b="1" dirty="0" smtClean="0"/>
              <a:t>Náboženství:</a:t>
            </a:r>
          </a:p>
          <a:p>
            <a:endParaRPr lang="cs-CZ" sz="3200" dirty="0"/>
          </a:p>
          <a:p>
            <a:r>
              <a:rPr lang="cs-CZ" sz="3200" b="1" dirty="0" smtClean="0"/>
              <a:t>Jazyk: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88640"/>
            <a:ext cx="517859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 doplň údaje podle tabulek v atlase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1005691"/>
            <a:ext cx="5551328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eking</a:t>
            </a:r>
          </a:p>
          <a:p>
            <a:endParaRPr lang="cs-CZ" sz="3200" dirty="0"/>
          </a:p>
          <a:p>
            <a:r>
              <a:rPr lang="cs-CZ" sz="3200" dirty="0"/>
              <a:t>9 596 960 </a:t>
            </a:r>
            <a:r>
              <a:rPr lang="cs-CZ" sz="3200" dirty="0" smtClean="0"/>
              <a:t>km² (4. na světě)</a:t>
            </a:r>
          </a:p>
          <a:p>
            <a:endParaRPr lang="cs-CZ" sz="3200" dirty="0"/>
          </a:p>
          <a:p>
            <a:r>
              <a:rPr lang="cs-CZ" sz="3200" dirty="0" smtClean="0"/>
              <a:t>Mount Everest</a:t>
            </a:r>
            <a:r>
              <a:rPr lang="cs-CZ" sz="3200" dirty="0"/>
              <a:t> </a:t>
            </a:r>
            <a:r>
              <a:rPr lang="cs-CZ" sz="3200" dirty="0" smtClean="0"/>
              <a:t>(8 844 </a:t>
            </a:r>
            <a:r>
              <a:rPr lang="cs-CZ" sz="3200" dirty="0"/>
              <a:t>m n. m</a:t>
            </a:r>
            <a:r>
              <a:rPr lang="cs-CZ" sz="3200" dirty="0" smtClean="0"/>
              <a:t>.)</a:t>
            </a:r>
          </a:p>
          <a:p>
            <a:endParaRPr lang="cs-CZ" sz="3200" dirty="0"/>
          </a:p>
          <a:p>
            <a:r>
              <a:rPr lang="cs-CZ" sz="3200" dirty="0"/>
              <a:t>1 312 897 300</a:t>
            </a:r>
            <a:r>
              <a:rPr lang="cs-CZ" sz="3200" dirty="0" smtClean="0"/>
              <a:t> (</a:t>
            </a:r>
            <a:r>
              <a:rPr lang="cs-CZ" sz="3200" dirty="0"/>
              <a:t>1</a:t>
            </a:r>
            <a:r>
              <a:rPr lang="cs-CZ" sz="3200" dirty="0" smtClean="0"/>
              <a:t>. na světě)</a:t>
            </a:r>
          </a:p>
          <a:p>
            <a:endParaRPr lang="cs-CZ" sz="3200" dirty="0"/>
          </a:p>
          <a:p>
            <a:r>
              <a:rPr lang="cs-CZ" sz="2800" dirty="0" smtClean="0"/>
              <a:t>buddhismus, taoismus, </a:t>
            </a:r>
            <a:r>
              <a:rPr lang="cs-CZ" sz="2800" dirty="0" smtClean="0"/>
              <a:t>konfuciánství</a:t>
            </a:r>
            <a:endParaRPr lang="cs-CZ" sz="2800" dirty="0" smtClean="0"/>
          </a:p>
          <a:p>
            <a:endParaRPr lang="cs-CZ" sz="3200" dirty="0" smtClean="0"/>
          </a:p>
          <a:p>
            <a:r>
              <a:rPr lang="cs-CZ" sz="3200" dirty="0" smtClean="0"/>
              <a:t>čínština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87681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45546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Povrch</a:t>
            </a:r>
            <a:endParaRPr lang="cs-CZ" sz="3600" dirty="0"/>
          </a:p>
        </p:txBody>
      </p:sp>
      <p:pic>
        <p:nvPicPr>
          <p:cNvPr id="3074" name="Picture 2" descr="File:China 100.78713E 35.63718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416" y="836712"/>
            <a:ext cx="76200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35340" y="6320353"/>
            <a:ext cx="11079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3S	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 rot="2024112">
            <a:off x="2126408" y="4602584"/>
            <a:ext cx="976549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Himálaj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 rot="19894087">
            <a:off x="1509222" y="2486545"/>
            <a:ext cx="982128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Ťan</a:t>
            </a:r>
            <a:r>
              <a:rPr lang="cs-CZ" sz="2000" dirty="0" smtClean="0"/>
              <a:t> </a:t>
            </a:r>
            <a:r>
              <a:rPr lang="cs-CZ" sz="2000" dirty="0" err="1" smtClean="0"/>
              <a:t>Šan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 rot="3461143">
            <a:off x="982276" y="3594472"/>
            <a:ext cx="1300997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Karákoram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3717032"/>
            <a:ext cx="1516954" cy="338554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1600" dirty="0" smtClean="0"/>
              <a:t>Tibetská plošina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3068960"/>
            <a:ext cx="1677639" cy="338554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poušť Taklamakan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75326" y="3306470"/>
            <a:ext cx="1204561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600" dirty="0" smtClean="0"/>
              <a:t>Velká Čínská</a:t>
            </a:r>
          </a:p>
          <a:p>
            <a:pPr algn="ctr"/>
            <a:r>
              <a:rPr lang="cs-CZ" sz="1600" dirty="0" smtClean="0"/>
              <a:t>nížina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28059" y="2658398"/>
            <a:ext cx="1096069" cy="338554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poušť Gobi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83300" y="4860449"/>
            <a:ext cx="1021112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600" dirty="0" smtClean="0"/>
              <a:t>Jihočínská</a:t>
            </a:r>
          </a:p>
          <a:p>
            <a:pPr algn="ctr"/>
            <a:r>
              <a:rPr lang="cs-CZ" sz="1600" dirty="0" smtClean="0"/>
              <a:t>hornatina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33956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68988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Vodstvo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4905638" cy="526297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err="1" smtClean="0"/>
              <a:t>Chuang</a:t>
            </a:r>
            <a:r>
              <a:rPr lang="cs-CZ" sz="2800" u="sng" dirty="0" smtClean="0"/>
              <a:t>-che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„Žlutá řeka“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délka: 5 464 km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jméno podle zbarvení vody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důležitá pro zavlažování</a:t>
            </a: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Jang-c</a:t>
            </a:r>
            <a:r>
              <a:rPr lang="en-US" sz="2800" u="sng" dirty="0" smtClean="0"/>
              <a:t>’- </a:t>
            </a:r>
            <a:r>
              <a:rPr lang="cs-CZ" sz="2800" u="sng" dirty="0" err="1" smtClean="0"/>
              <a:t>ťiang</a:t>
            </a:r>
            <a:endParaRPr lang="cs-CZ" sz="2800" u="sng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délka: 6 300 km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3. nejdelší řeka světa</a:t>
            </a: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velký význam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avlažování, rybolov, doprava</a:t>
            </a: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Přehrada Tři soutěsky</a:t>
            </a:r>
          </a:p>
        </p:txBody>
      </p:sp>
      <p:pic>
        <p:nvPicPr>
          <p:cNvPr id="4098" name="Picture 2" descr="Soubor:YangtzeInThreeGorg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3242" y="165321"/>
            <a:ext cx="4181246" cy="275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2935977"/>
            <a:ext cx="33747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4: kaňon Tři soutěsky před výstavbou přehrady</a:t>
            </a:r>
            <a:endParaRPr lang="cs-CZ" sz="1200" dirty="0"/>
          </a:p>
        </p:txBody>
      </p:sp>
      <p:pic>
        <p:nvPicPr>
          <p:cNvPr id="4100" name="Picture 4" descr="Soubor:Lanzhou-rio-amarillo-d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01008"/>
            <a:ext cx="3816424" cy="286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07348" y="639236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xmlns="" val="3893677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3536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Města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116632"/>
            <a:ext cx="1814920" cy="707886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Šanghaj</a:t>
            </a:r>
            <a:endParaRPr lang="cs-CZ" sz="4000" dirty="0"/>
          </a:p>
        </p:txBody>
      </p:sp>
      <p:pic>
        <p:nvPicPr>
          <p:cNvPr id="5122" name="Picture 2" descr="Soubor:PudongB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8784976" cy="578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25958" y="-3332"/>
            <a:ext cx="4318042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23 mil. obyvatel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nejlidnatější město Číny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největší přístav světa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4. nejznečištěnější město světa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407348" y="6392361"/>
            <a:ext cx="557140" cy="276999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07579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3536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Města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128826"/>
            <a:ext cx="1554593" cy="707886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Peking</a:t>
            </a:r>
            <a:endParaRPr lang="cs-CZ" sz="4000" dirty="0"/>
          </a:p>
        </p:txBody>
      </p:sp>
      <p:pic>
        <p:nvPicPr>
          <p:cNvPr id="6146" name="Picture 2" descr="Soubor:SA Temple of Heav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970" y="908720"/>
            <a:ext cx="7842470" cy="588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32440" y="6513574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7280" y="6251964"/>
            <a:ext cx="4714560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Chrám nebes – symbol Pekingu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66519" y="-3332"/>
            <a:ext cx="4513993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19 mil. obyvatel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kulturní a správní centrum země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Náměstí nebeského klidu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Zakázané město</a:t>
            </a:r>
          </a:p>
        </p:txBody>
      </p:sp>
    </p:spTree>
    <p:extLst>
      <p:ext uri="{BB962C8B-B14F-4D97-AF65-F5344CB8AC3E}">
        <p14:creationId xmlns:p14="http://schemas.microsoft.com/office/powerpoint/2010/main" xmlns="" val="219884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32721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Průmysl a zemědělství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908720"/>
            <a:ext cx="8906605" cy="378565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/>
              <a:t>r</a:t>
            </a:r>
            <a:r>
              <a:rPr lang="cs-CZ" sz="3000" dirty="0" smtClean="0"/>
              <a:t>ychlý hospodářský růst, vojenská síla - </a:t>
            </a:r>
            <a:r>
              <a:rPr lang="cs-CZ" sz="3000" b="1" dirty="0" smtClean="0"/>
              <a:t>supervelmoc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2. největší ekonomika světa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těžký průmysl, energetika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b="1" dirty="0" smtClean="0"/>
              <a:t>ekologické problémy – silné znečištění vzduchu, vody</a:t>
            </a:r>
            <a:endParaRPr lang="cs-CZ" sz="3000" dirty="0" smtClean="0"/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298252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36512" y="836712"/>
            <a:ext cx="923361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 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24.1.2013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cs.wikipedia.org/wiki/Soubor:Flag_of_the_People%27s_Republic_of_China.svg</a:t>
            </a:r>
            <a:endParaRPr lang="cs-CZ" sz="1000" dirty="0" smtClean="0"/>
          </a:p>
          <a:p>
            <a:r>
              <a:rPr lang="cs-CZ" sz="1000" dirty="0" smtClean="0"/>
              <a:t>Obr. 2: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24.1.2013]. Dostupný na WWW: </a:t>
            </a:r>
            <a:r>
              <a:rPr lang="cs-CZ" sz="1000" dirty="0">
                <a:hlinkClick r:id="rId3"/>
              </a:rPr>
              <a:t>http://cs.wikipedia.org/wiki/Soubor:China_in_its_region_(claimed_hatched).</a:t>
            </a:r>
            <a:r>
              <a:rPr lang="cs-CZ" sz="1000" dirty="0" smtClean="0">
                <a:hlinkClick r:id="rId3"/>
              </a:rPr>
              <a:t>svg</a:t>
            </a:r>
            <a:endParaRPr lang="cs-CZ" sz="1000" dirty="0" smtClean="0"/>
          </a:p>
          <a:p>
            <a:r>
              <a:rPr lang="cs-CZ" sz="1000" dirty="0" smtClean="0"/>
              <a:t>Obr. 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24.1.2013]. 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en.wikipedia.org/wiki/File:China_100.78713E_35.63718N.jpg</a:t>
            </a:r>
            <a:endParaRPr lang="cs-CZ" sz="1000" dirty="0" smtClean="0"/>
          </a:p>
          <a:p>
            <a:r>
              <a:rPr lang="cs-CZ" sz="1000" dirty="0" smtClean="0"/>
              <a:t>Obr. 4: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24.1.2013]. 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cs.wikipedia.org/wiki/Soubor:YangtzeInThreeGorges.jpg</a:t>
            </a:r>
            <a:endParaRPr lang="cs-CZ" sz="1000" dirty="0" smtClean="0"/>
          </a:p>
          <a:p>
            <a:r>
              <a:rPr lang="cs-CZ" sz="1000" dirty="0" smtClean="0"/>
              <a:t>Obr. 5: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24.1.2013].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cs.wikipedia.org/wiki/Soubor:Lanzhou-rio-amarillo-d01.jpg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24.1.2013]. Dostupný na WWW: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cs.wikipedia.org/wiki/Soubor:PudongBW.jpg</a:t>
            </a:r>
            <a:endParaRPr lang="cs-CZ" sz="1000" dirty="0" smtClean="0"/>
          </a:p>
          <a:p>
            <a:r>
              <a:rPr lang="cs-CZ" sz="1000" dirty="0" smtClean="0"/>
              <a:t>Obr. 7: </a:t>
            </a:r>
            <a:r>
              <a:rPr lang="nl-NL" sz="1000" dirty="0"/>
              <a:t>AKHTAR, Saad. </a:t>
            </a:r>
            <a:r>
              <a:rPr lang="nl-NL" sz="1000" i="1" dirty="0"/>
              <a:t>Wikipedia.org</a:t>
            </a:r>
            <a:r>
              <a:rPr lang="nl-NL" sz="1000" dirty="0"/>
              <a:t> [online]. [cit. </a:t>
            </a:r>
            <a:r>
              <a:rPr lang="cs-CZ" sz="1000" dirty="0"/>
              <a:t>24.1</a:t>
            </a:r>
            <a:r>
              <a:rPr lang="nl-NL" sz="1000" dirty="0" smtClean="0"/>
              <a:t>.2013</a:t>
            </a:r>
            <a:r>
              <a:rPr lang="nl-NL" sz="1000" dirty="0"/>
              <a:t>]. Dostupný na WWW: http://cs.wikipedia.org/wiki/Soubor:SA_Temple_of_Heaven.jpg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77490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10486</TotalTime>
  <Words>295</Words>
  <Application>Microsoft Office PowerPoint</Application>
  <PresentationFormat>Předvádění na obrazovce (4:3)</PresentationFormat>
  <Paragraphs>117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Čína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</dc:title>
  <dc:creator>LukášD</dc:creator>
  <cp:lastModifiedBy>Dum</cp:lastModifiedBy>
  <cp:revision>14</cp:revision>
  <dcterms:created xsi:type="dcterms:W3CDTF">2013-05-28T13:12:47Z</dcterms:created>
  <dcterms:modified xsi:type="dcterms:W3CDTF">2013-06-17T20:26:08Z</dcterms:modified>
</cp:coreProperties>
</file>