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863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545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20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15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047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385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266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461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730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301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095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8531F-80C9-4AA8-9032-A7FC7959243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FAA36-5998-4C46-8DB4-2DDA2097C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83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Qatar.svg" TargetMode="External"/><Relationship Id="rId3" Type="http://schemas.openxmlformats.org/officeDocument/2006/relationships/hyperlink" Target="http://en.wikipedia.org/wiki/File:Burj_Khalifa_building.jpg" TargetMode="External"/><Relationship Id="rId7" Type="http://schemas.openxmlformats.org/officeDocument/2006/relationships/hyperlink" Target="http://cs.wikipedia.org/wiki/Soubor:Flag_of_Oman.svg" TargetMode="External"/><Relationship Id="rId2" Type="http://schemas.openxmlformats.org/officeDocument/2006/relationships/hyperlink" Target="http://cs.wikipedia.org/wiki/Soubor:Arabian_peninsula_definition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g_of_Yemen.svg" TargetMode="External"/><Relationship Id="rId5" Type="http://schemas.openxmlformats.org/officeDocument/2006/relationships/hyperlink" Target="http://cs.wikipedia.org/wiki/Soubor:Flag_of_the_United_Arab_Emirates.svg" TargetMode="External"/><Relationship Id="rId10" Type="http://schemas.openxmlformats.org/officeDocument/2006/relationships/hyperlink" Target="http://cs.wikipedia.org/wiki/Soubor:Flag_of_Kuwait.svg" TargetMode="External"/><Relationship Id="rId4" Type="http://schemas.openxmlformats.org/officeDocument/2006/relationships/hyperlink" Target="http://cs.wikipedia.org/wiki/Soubor:Flag_of_Saudi_Arabia.svg" TargetMode="External"/><Relationship Id="rId9" Type="http://schemas.openxmlformats.org/officeDocument/2006/relationships/hyperlink" Target="http://cs.wikipedia.org/wiki/Soubor:Flag_of_Bahrai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719118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VY_32_INOVACE_18_03B_Arabský poloostrov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725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06212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států Arabského poloostrova.</a:t>
            </a:r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/>
              <a:t>států Arabského </a:t>
            </a:r>
            <a:endParaRPr lang="cs-CZ" dirty="0" smtClean="0"/>
          </a:p>
          <a:p>
            <a:r>
              <a:rPr lang="cs-CZ" dirty="0" smtClean="0"/>
              <a:t>poloostrova</a:t>
            </a:r>
            <a:r>
              <a:rPr lang="cs-CZ" dirty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4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15914" y="2496307"/>
            <a:ext cx="8568952" cy="1470025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dirty="0" smtClean="0"/>
              <a:t>Arabský poloostrov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89175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Arabian peninsula definit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881" y="260648"/>
            <a:ext cx="6897519" cy="5407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9073" y="535347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858108"/>
            <a:ext cx="7128792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Jaké státy leží na Arabském poloostrově?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52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5588" y="811733"/>
            <a:ext cx="4538871" cy="427809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největší poloostrov na světě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pouštní klima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zásoby ropy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kamenité a písečné pouště</a:t>
            </a:r>
            <a:endParaRPr lang="cs-CZ" sz="2000" dirty="0" smtClean="0"/>
          </a:p>
          <a:p>
            <a:endParaRPr lang="cs-CZ" sz="2000" dirty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Islám</a:t>
            </a:r>
          </a:p>
          <a:p>
            <a:endParaRPr lang="cs-CZ" sz="2800" dirty="0"/>
          </a:p>
        </p:txBody>
      </p:sp>
      <p:pic>
        <p:nvPicPr>
          <p:cNvPr id="2050" name="Picture 2" descr="File:Burj Khalifa build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045" y="309304"/>
            <a:ext cx="4144027" cy="621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86045" y="652120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379128"/>
            <a:ext cx="3617401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Burdž</a:t>
            </a:r>
            <a:r>
              <a:rPr lang="cs-CZ" sz="2800" b="1" dirty="0" smtClean="0"/>
              <a:t> Chalífa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ejvyšší budova světa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výška antény 828 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995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302704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Saudská Arábie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477374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Spojené arabské emiráty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04921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0247" y="692696"/>
            <a:ext cx="4198137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Rijád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2. největší zásoby ropy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největší vývozce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Absolutní monarchie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ústava: Korán, právo šaría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Mekka, Medína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18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5150897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Abú Dhabí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oušť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písečné bouře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jeden z nejbohatších států světa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Dubaj – nejvyšší budova světa</a:t>
            </a:r>
          </a:p>
        </p:txBody>
      </p:sp>
      <p:pic>
        <p:nvPicPr>
          <p:cNvPr id="3074" name="Picture 2" descr="Soubor:Flag of Saudi Arabi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10953"/>
            <a:ext cx="3168352" cy="2112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ag of the United Arab Emir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64" y="4275344"/>
            <a:ext cx="31683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646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40134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Jemen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32279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Omán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04921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0247" y="692696"/>
            <a:ext cx="5216493" cy="21852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 smtClean="0"/>
              <a:t>San´á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rozvojová země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zemědělství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tradiční rybolov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š</a:t>
            </a:r>
            <a:r>
              <a:rPr lang="cs-CZ" sz="2400" dirty="0" smtClean="0"/>
              <a:t>kolství a zdravotnictví na nízké úrovni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18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4134465" cy="18158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Maskat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monarchie (v čele sultán)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opa, zemní plyn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znečištěné pláže</a:t>
            </a:r>
          </a:p>
        </p:txBody>
      </p:sp>
      <p:pic>
        <p:nvPicPr>
          <p:cNvPr id="4098" name="Picture 2" descr="Soubor:Flag of Yemen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8" y="922229"/>
            <a:ext cx="3165584" cy="2109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Flag of Oma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8" y="4275344"/>
            <a:ext cx="3192948" cy="159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37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16410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Katar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62429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Bahrajn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184" y="241145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4965" y="692696"/>
            <a:ext cx="4895507" cy="18158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Dauhá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monarchie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dříve rybářství a lov perel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závislost na těžbě ropy a plynu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602128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4416594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Manáma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ostrovní stát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monarchie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ropa, plyn, lov perel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 pevninou spojen mostem</a:t>
            </a:r>
          </a:p>
        </p:txBody>
      </p:sp>
      <p:pic>
        <p:nvPicPr>
          <p:cNvPr id="5122" name="Picture 2" descr="Soubor:Flag of Qatar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84" y="996990"/>
            <a:ext cx="3600449" cy="141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Flag of Bahrain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06573"/>
            <a:ext cx="3008392" cy="1805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37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8134" y="44624"/>
            <a:ext cx="134729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Kuvajt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6126" y="27611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4598" y="678175"/>
            <a:ext cx="3673826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Kuvajt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monarchie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zásoby ropy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oušť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álka v </a:t>
            </a:r>
            <a:r>
              <a:rPr lang="cs-CZ" sz="2800" dirty="0"/>
              <a:t>P</a:t>
            </a:r>
            <a:r>
              <a:rPr lang="cs-CZ" sz="2800" dirty="0" smtClean="0"/>
              <a:t>erském zálivu</a:t>
            </a:r>
          </a:p>
        </p:txBody>
      </p:sp>
      <p:pic>
        <p:nvPicPr>
          <p:cNvPr id="6146" name="Picture 2" descr="Soubor:Flag of Kuwait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26" y="824492"/>
            <a:ext cx="3785118" cy="189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USAF F-16A F-15C F-15E Desert Storm pi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96952"/>
            <a:ext cx="5904656" cy="3764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462397" y="6505599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5240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9185528" cy="1708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cs.wikipedia.org/wiki/Soubor:Arabian_peninsula_definition.PNG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LANNUZEL, Nicolas.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en.wikipedia.org/wiki/File:Burj_Khalifa_building.jpg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cs.wikipedia.org/wiki/Soubor:Flag_of_Saudi_Arabia.svg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cs.wikipedia.org/wiki/Soubor:Flag_of_the_United_Arab_Emirates.svg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cs.wikipedia.org/wiki/Soubor:Flag_of_Yemen.svg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cs.wikipedia.org/wiki/Soubor:Flag_of_Oman.svg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cs.wikipedia.org/wiki/Soubor:Flag_of_Qatar.svg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cs.wikipedia.org/wiki/Soubor:Flag_of_Bahrain.svg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2.4.2013]. 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cs.wikipedia.org/wiki/Soubor:Flag_of_Kuwait.svg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2.4.2013]. Dostupný na WWW: http://cs.wikipedia.org/wiki/Soubor:USAF_F-16A_F-15C_F-15E_Desert_Storm_pic.jpg</a:t>
            </a:r>
          </a:p>
        </p:txBody>
      </p:sp>
    </p:spTree>
    <p:extLst>
      <p:ext uri="{BB962C8B-B14F-4D97-AF65-F5344CB8AC3E}">
        <p14:creationId xmlns:p14="http://schemas.microsoft.com/office/powerpoint/2010/main" val="221447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296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10</cp:revision>
  <dcterms:created xsi:type="dcterms:W3CDTF">2013-05-30T19:58:39Z</dcterms:created>
  <dcterms:modified xsi:type="dcterms:W3CDTF">2013-04-02T20:52:57Z</dcterms:modified>
</cp:coreProperties>
</file>