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1" r:id="rId2"/>
    <p:sldId id="272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0" r:id="rId16"/>
    <p:sldId id="258" r:id="rId17"/>
    <p:sldId id="273" r:id="rId18"/>
    <p:sldId id="274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72F38-1DCF-4E02-A987-06E91DA0E2E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1E2E83-7C4B-491E-84B7-D9980ABAC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4BB8-A506-468A-B966-4F782FA7D2E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6653C-5C6D-4E5A-AA02-60386035B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4BB8-A506-468A-B966-4F782FA7D2E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6653C-5C6D-4E5A-AA02-60386035B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4BB8-A506-468A-B966-4F782FA7D2E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6653C-5C6D-4E5A-AA02-60386035B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4BB8-A506-468A-B966-4F782FA7D2E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6653C-5C6D-4E5A-AA02-60386035B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4BB8-A506-468A-B966-4F782FA7D2E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6653C-5C6D-4E5A-AA02-60386035B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4BB8-A506-468A-B966-4F782FA7D2E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6653C-5C6D-4E5A-AA02-60386035B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4BB8-A506-468A-B966-4F782FA7D2E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6653C-5C6D-4E5A-AA02-60386035B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4BB8-A506-468A-B966-4F782FA7D2E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6653C-5C6D-4E5A-AA02-60386035B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4BB8-A506-468A-B966-4F782FA7D2E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6653C-5C6D-4E5A-AA02-60386035B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4BB8-A506-468A-B966-4F782FA7D2E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6653C-5C6D-4E5A-AA02-60386035B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4BB8-A506-468A-B966-4F782FA7D2E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6653C-5C6D-4E5A-AA02-60386035B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5E4BB8-A506-468A-B966-4F782FA7D2E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E6653C-5C6D-4E5A-AA02-60386035B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z/url?sa=i&amp;rct=j&amp;q=%C4%8Desk%C3%A9+bud%C4%9Bjovice&amp;source=images&amp;cd=&amp;cad=rja&amp;docid=vKUO4esw8AaocM&amp;tbnid=ngK7Fur1RZaLdM:&amp;ved=0CAUQjRw&amp;url=http://www.cb-info.cz/cz/chut-stalete-tradice/pametihodnosti&amp;ei=ZCQFUe23CYO4hAevmYGoBQ&amp;bvm=bv.41524429,d.ZG4&amp;psig=AFQjCNHKdxMztRKCGuuaRIVdBIgyp0cryg&amp;ust=1359377892510985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%C4%8Desk%C3%BD+krumlov&amp;source=images&amp;cd=&amp;cad=rja&amp;docid=yvCz8z8EulP9VM&amp;tbnid=vcTaE1_TOU4ASM:&amp;ved=0CAUQjRw&amp;url=http://www.penzionweber.cz/&amp;ei=oyUFUcSoL4nAhAf-wIHoBQ&amp;bvm=bv.41524429,d.ZG4&amp;psig=AFQjCNHjUyVra7w59RrN6BrsUgaU9fxrHA&amp;ust=1359378212190147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zlat%C3%A1+koruna+kl%C3%A1%C5%A1ter&amp;source=images&amp;cd=&amp;cad=rja&amp;docid=eUtDF_GK3XsXrM&amp;tbnid=LAB2mbCP2A8zGM:&amp;ved=0CAUQjRw&amp;url=http://www.ckrumlov.info/docs/cz/region_histor_klaszk.xml&amp;ei=gyYFUdzNJo25hAeM1YCICw&amp;bvm=bv.41524429,d.ZG4&amp;psig=AFQjCNHj9r3CXbtaTfL_6oQ7JH6Co5kekA&amp;ust=1359378436107756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ro%C5%BEmberk+rybn%C3%ADk&amp;source=images&amp;cd=&amp;cad=rja&amp;docid=BNCP55KAB_gfTM&amp;tbnid=hIYb7ihj_UZLTM:&amp;ved=0CAUQjRw&amp;url=http://mpohanka.rajce.idnes.cz/Cyklucundr_Trebic_-_Trebic_19.-22.7.2007/&amp;ei=2icFUZXHCMHMhAfr84GQCg&amp;bvm=bv.41524429,d.ZG4&amp;psig=AFQjCNFTuk_2PpSWR4LlYO4npGbwPmmbOg&amp;ust=1359378778610201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t%C3%A1bor+m%C4%9Bsto&amp;source=images&amp;cd=&amp;cad=rja&amp;docid=-OrQf9HoNpzO4M&amp;tbnid=xwRlhgUWF-2xeM:&amp;ved=0CAUQjRw&amp;url=http://www.vyletnik.cz/mistopisny-rejstrik/jizni-cechy/taborsko/865-tabor/&amp;ei=XCgFUdnDDNSWhQenrIHwDg&amp;bvm=bv.41524429,d.ZG4&amp;psig=AFQjCNFGvsPHsHcZ7Dv9aacnQDFRBaj7Pw&amp;ust=1359378908667168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z/url?sa=i&amp;rct=j&amp;q=hlubok%C3%A1+nad+vltavou&amp;source=images&amp;cd=&amp;cad=rja&amp;docid=ja63wEGGLbtXUM&amp;tbnid=lgxWQ0B__0d-dM:&amp;ved=0CAUQjRw&amp;url=http://www.ckrumlov.info/img.php?img=atr381i9&amp;LANG=en&amp;ei=SSkFUYOoNoXMhAeYpIDoAQ&amp;bvm=bv.41524429,d.ZG4&amp;psig=AFQjCNHmJN25YXdbMkTbWxUVJwrpplnfiA&amp;ust=1359379146267311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p%C3%ADsek&amp;source=images&amp;cd=&amp;cad=rja&amp;docid=dqIN26bGGFPE7M&amp;tbnid=ydr1beEqRiaauM:&amp;ved=0CAUQjRw&amp;url=http://www.geotourist.cz/ckgeo/eshop/8-1-Zajezdy/15-3-Jizni-zapadni-a-stredni-Cechy/5/89-Pisek-Brana-do-jiznich-Cech&amp;ei=yykFUZiyO46XhQf53IDwBw&amp;bvm=bv.41524429,d.ZG4&amp;psig=AFQjCNGKhWPFWH0xp0VkYQRxQX9YnmScHg&amp;ust=1359379276354771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z/url?sa=i&amp;rct=j&amp;q=jind%C5%99ich%C5%AFv+hradec+z%C3%A1mek&amp;source=images&amp;cd=&amp;cad=rja&amp;docid=GlKShM5N-nC96M&amp;tbnid=q0nboF-DC2glAM:&amp;ved=0CAUQjRw&amp;url=http://www.pf.jcu.cz/others/okoli/hrazam/jhradec.htm&amp;ei=vioFUYeVK8mXhQeFkYGoBg&amp;bvm=bv.41524429,d.ZG4&amp;psig=AFQjCNG1F_3fG7iu9ExfsmwxcbREFfsN9Q&amp;ust=1359379519162612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z/url?sa=i&amp;rct=j&amp;q=hola%C5%A1ovice&amp;source=images&amp;cd=&amp;cad=rja&amp;docid=1WZP46Zzi8u2PM&amp;tbnid=KzmNwkTpMsnR2M:&amp;ved=0CAUQjRw&amp;url=http://fotoblog.in/clanek/532&amp;ei=aisFUYC0Jsa6hAfv2YCYCA&amp;bvm=bv.41524429,d.ZG4&amp;psig=AFQjCNFqrjfreunqD95v3_OBFuPWx1GgKg&amp;ust=1359379691129087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http://www.google.cz/url?sa=i&amp;rct=j&amp;q=hola%C5%A1ovice&amp;source=images&amp;cd=&amp;cad=rja&amp;docid=aHvXt7qjz1jLNM&amp;tbnid=3W0oSXQrl8oXxM:&amp;ved=0CAUQjRw&amp;url=http://www.folklornisdruzeni.cz/en/holasovice-country-festival&amp;ei=aisFUYC0Jsa6hAfv2YCYCA&amp;bvm=bv.41524429,d.ZG4&amp;psig=AFQjCNFqrjfreunqD95v3_OBFuPWx1GgKg&amp;ust=1359379691129087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z/url?sa=i&amp;rct=j&amp;q=boub%C3%ADnsk%C3%BD+prales&amp;source=images&amp;cd=&amp;cad=rja&amp;docid=As-WcQlx97FrfM&amp;tbnid=bb2sEtRFanZ-nM:&amp;ved=0CAUQjRw&amp;url=http://3pol.cz/105/print&amp;ei=zC0FUfaFFIOwhAe58IG4Bw&amp;bvm=bv.41524429,d.ZG4&amp;psig=AFQjCNHZIHQPs4eWmgwnAet5LQyt_QMsFQ&amp;ust=1359380300826398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hyperlink" Target="http://www.google.cz/url?sa=i&amp;rct=j&amp;q=boub%C3%ADnsk%C3%BD+prales&amp;source=images&amp;cd=&amp;cad=rja&amp;docid=GPdtrThG3YiRlM&amp;tbnid=Y2q9ypoXAmVH0M:&amp;ved=0CAUQjRw&amp;url=http://www.naucnoustezkou.cz/boubinsky-prales&amp;ei=zC0FUfaFFIOwhAe58IG4Bw&amp;bvm=bv.41524429,d.ZG4&amp;psig=AFQjCNHZIHQPs4eWmgwnAet5LQyt_QMsFQ&amp;ust=1359380300826398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920&amp;bih=979&amp;q=%C4%8Desk%C3%A9+bud%C4%9Bjovice&amp;oq=%C4%8Des&amp;gs_l=img.1.5.0l10.1839.2380.0.5936.3.3.0.0.0.0.237.554.0j2j1.3.0...0.0.0..1ac.1.17.img.QeC8V5AveVQ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920&amp;bih=979&amp;q=%C4%8Desk%C3%A9+bud%C4%9Bjovice&amp;oq=%C4%8Des&amp;gs_l=img.1.5.0l10.1839.2380.0.5936.3.3.0.0.0.0.237.554.0j2j1.3.0...0.0.0..1ac.1.17.img.QeC8V5AveVQ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920&amp;bih=979&amp;q=%C4%8Desk%C3%A9+bud%C4%9Bjovice&amp;oq=%C4%8Des&amp;gs_l=img.1.5.0l10.1839.2380.0.5936.3.3.0.0.0.0.237.554.0j2j1.3.0...0.0.0..1ac.1.17.img.QeC8V5AveVQ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920&amp;bih=979&amp;q=%C4%8Desk%C3%A9+bud%C4%9Bjovice&amp;oq=%C4%8Des&amp;gs_l=img.1.5.0l10.1839.2380.0.5936.3.3.0.0.0.0.237.554.0j2j1.3.0...0.0.0..1ac.1.17.img.QeC8V5AveVQ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920&amp;bih=979&amp;q=%C4%8Desk%C3%A9+bud%C4%9Bjovice&amp;oq=%C4%8Des&amp;gs_l=img.1.5.0l10.1839.2380.0.5936.3.3.0.0.0.0.237.554.0j2j1.3.0...0.0.0..1ac.1.17.img.QeC8V5AveVQ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Jana </a:t>
                      </a:r>
                      <a:r>
                        <a:rPr lang="cs-CZ" dirty="0" err="1" smtClean="0"/>
                        <a:t>Markytánová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Maturitní témata – </a:t>
                      </a:r>
                      <a:r>
                        <a:rPr lang="cs-CZ" dirty="0" err="1" smtClean="0"/>
                        <a:t>South</a:t>
                      </a:r>
                      <a:r>
                        <a:rPr lang="cs-CZ" dirty="0" smtClean="0"/>
                        <a:t> Bohemia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1-4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6.2.2013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 prezentace je určena k výkladu nebo opakování maturitního tématu Sout Bohemia.</a:t>
            </a:r>
          </a:p>
          <a:p>
            <a:r>
              <a:rPr lang="cs-CZ" dirty="0" smtClean="0"/>
              <a:t>Rozvoj řečových a poslechových kompetencí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 před uvedením prezentace je vhodné zadat jednotlivým studentům úkol, aby si připravili stručnou charakteristiku zmíněných míst a k uvedeným snímkům hovořili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South</a:t>
            </a:r>
            <a:r>
              <a:rPr lang="cs-CZ" dirty="0" smtClean="0">
                <a:solidFill>
                  <a:srgbClr val="FF0000"/>
                </a:solidFill>
              </a:rPr>
              <a:t> Bohemia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Interesting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www.cb-info.cz/cz/chut-stalete-tradice/pametihodnosti/PublishingImages/P706044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268760"/>
            <a:ext cx="3667125" cy="418147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55576" y="1340768"/>
            <a:ext cx="280831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České Budějovice</a:t>
            </a:r>
          </a:p>
          <a:p>
            <a:pPr algn="ctr"/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South</a:t>
            </a:r>
            <a:r>
              <a:rPr lang="cs-CZ" dirty="0" smtClean="0"/>
              <a:t> Bohemia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www.penzionweber.cz/images/ck/ck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556792"/>
            <a:ext cx="4762500" cy="341947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39552" y="1484784"/>
            <a:ext cx="2376264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Český Krumlov </a:t>
            </a:r>
            <a:r>
              <a:rPr lang="cs-CZ" dirty="0" err="1" smtClean="0">
                <a:solidFill>
                  <a:schemeClr val="bg1"/>
                </a:solidFill>
              </a:rPr>
              <a:t>belongs</a:t>
            </a:r>
            <a:r>
              <a:rPr lang="cs-CZ" dirty="0" smtClean="0">
                <a:solidFill>
                  <a:schemeClr val="bg1"/>
                </a:solidFill>
              </a:rPr>
              <a:t> in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register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of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world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heritage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of</a:t>
            </a:r>
            <a:r>
              <a:rPr lang="cs-CZ" dirty="0" smtClean="0">
                <a:solidFill>
                  <a:schemeClr val="bg1"/>
                </a:solidFill>
              </a:rPr>
              <a:t> UNESCO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ckrumlov.info/img/652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700808"/>
            <a:ext cx="3810000" cy="28575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043608" y="1268760"/>
            <a:ext cx="230425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Monastery</a:t>
            </a:r>
            <a:r>
              <a:rPr lang="cs-CZ" dirty="0" smtClean="0"/>
              <a:t> </a:t>
            </a:r>
            <a:r>
              <a:rPr lang="cs-CZ" dirty="0" err="1" smtClean="0"/>
              <a:t>Golden</a:t>
            </a:r>
            <a:r>
              <a:rPr lang="cs-CZ" dirty="0" smtClean="0"/>
              <a:t> </a:t>
            </a:r>
            <a:r>
              <a:rPr lang="cs-CZ" dirty="0" err="1" smtClean="0"/>
              <a:t>Crown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268760"/>
            <a:ext cx="1944216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Třeboň</a:t>
            </a:r>
          </a:p>
          <a:p>
            <a:pPr algn="ctr"/>
            <a:r>
              <a:rPr lang="cs-CZ" dirty="0" err="1" smtClean="0"/>
              <a:t>Spa</a:t>
            </a:r>
            <a:endParaRPr lang="cs-CZ" dirty="0" smtClean="0"/>
          </a:p>
          <a:p>
            <a:pPr algn="ctr"/>
            <a:r>
              <a:rPr lang="cs-CZ" dirty="0" err="1" smtClean="0"/>
              <a:t>Castle</a:t>
            </a:r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11266" name="Picture 2" descr="http://www.slantour.cz/foto/full/294-trebon-mes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060848"/>
            <a:ext cx="4248150" cy="25812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img10.rajce.idnes.cz/d1002/0/279/279163_e41e05675dd85a8fb4a63b8a5a3d8fa5/images/3533_Rybnik_Rozmber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412776"/>
            <a:ext cx="5572125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 descr="data:image/jpeg;base64,/9j/4AAQSkZJRgABAQAAAQABAAD/2wCEAAkGBhQSEBUUERQWFRUVGBUWFxUYFRUVFBgVGBcVFxgVFxcXHCYeFxolHRQVHy8gJCcpLCwsFSAxNTAqNSYrLCkBCQoKDgwOGg8PGiwkHyQpLCwsKSwvLCwsLCwpLCwsLCwsKSwsKSksLCwpLCwsLCwsLCwsKSkpLCksLCwpLCwpKf/AABEIAMIBAwMBIgACEQEDEQH/xAAcAAABBQEBAQAAAAAAAAAAAAAGAAIDBAUHAQj/xABSEAABAgQDAwYGDQoFAgcBAAABAhEAAxIhBAUxBkFREyJhcYGRBzJCoaOxFBcjM2RyssHR0uLj8ENSU2Jzg5KiwuEVJGOCk0TDFjRUdMTx8gj/xAAaAQADAQEBAQAAAAAAAAAAAAAAAgMBBAUG/8QAJxEAAgICAQMEAwADAAAAAAAAAAECEQMhEjFBUQQTFCIyYbEjgZH/2gAMAwEAAhEDEQA/AOrbSbR+xKPc666vKpamnoL+N5oH1eE9v+n9L9iL+3YtKf8A1P6IDMRhAqOvFCDX2Rz5JST0wi9tH4P6X7ENPhV+Dem+7gKnYZSTFZ3jqWDE+xB5ci7h77a3wb033cee2t8G9N93AFTHjQ/xsXj+ie/PyH3tr/BvTfdwvbX+Dem+7gBpjxoPjYvH9D35+Q/9tf4N6b7uF7bHwb033cADR40Z8bF4/pvvz8nQPbX+Dem+7he2v8G9N93HP2hNB8bF4/oe/PydA9tf4N6b7uF7a/wb033cc/aPQmD42Lx/Q96fkPx4V/g3pvu4cPCr8G9N93AGJUKmF+Pi8De7PyHvtqfBvS/dwh4VPg/pfsQAgR60Hx8fg33p+ToQ8Jo/Qel+xDx4SB+g9L9iOfJEPmLhPjw8D+7I6ArwjgfkPSfYj2V4RavyHpPsQAyllosyIR4YrsMsjYcq8IAH5H0n2IgmeEoD8i/7z7ECxlOIz8Zh20jI4oNhKckGKvCn8H9L9iHDwo/B/S/YgB5Mw5Mo8Ir8fH4JrLMOvbT+D+l+xC9tT4P6X7EAy5R0Ai/g8lJYrsOG+MeHElbRvuTbpBfh/CWpZZOG9L93Ew8IRpKvY+m7lfsRiScMEhhYCIMTIJBDdMQ4429IpcvJt+2d8H9L9iJcv8I/KzpcvkGrWlD8q7VKAdqL6wHYnL7Ao14RLkODPsuQdGmyyR1KSYp7WOroXnOzsMKEIUcB1Alt5+R/ef0QKmC3bhPvX7z+iBpAEdeN/VEJ9THxaidQ0Zq5TGCidKBDERnqy1J3mOrHkSITg2YxEeUxexeCpuIqNHQmmrRzuNEbR40SNFzDZDNmh0kIDWqS5OlwHFu2J5s8MKuQ+PFLI6iZoVziOAB7yR80OaNOdkE+WlSULQt2JC5YQS3BabjTe4jMRMcsQUqGqVAgj5j1i0R9P6uGZtX3K5vTyxpM8aE0PaE0dhzDGiRCI8aJRCsaIlxGYeTDKYxIZs8j1oTQ5oBRyIlmotEUuJgu8TfUqug6TLaLsiXEMtQixLmRCTZWJIvSKxDi8PmTYqKmGCKYNj6QNI9BiMKiWUgmGaoUsYaQHeNSWmK0iQ0WAqOeTsqlRZQnjCmdUNQYc8THK65L3ifK5D4iUW0mI+UI9pixlo92l/HR8oRrkFB3ChQo5yoJ7drbkf3n9ECiMRBdtufev9/9ECS5QjsxVxRzz/I9M8GGIWkw32GNxMUsbTLIqWE1Oz6lrnT1xao+SdvwWp0VZeBKvEBPq7zaKclOIS6yZUxJKikKSVJp8lmVa3F7v0NrYXP1N7pJZrOhYI0B8sJ47o4MnrnG1Bf7OuPpOSuRYwGz4SQqYyj+b5I638b1dca0xVKSWdgS28tGdK2kw5LGYEK/NXzD/NY9kaaFghxcdEebkyTyS5TZ2QhGCqKA/I/CXKnzxJXLVLUSUpqA14HgbQQZ1lfKJdI5wvpr0fjfEoyaSZnKcmmsaKYP3xfgU+ElKGglFSVMAqIVEbWeZbSqtI5p16Dx6j6+sRlNH02DMssFJHh5cTxy4shKIVMTgxFmONRJkqmEiwsDvV5Ke0xSUuKtiRjbpDWjymMrZvO1YhakrFwmoGzagEMNNRG6qTCY8qyR5IaeNxdMrtHoh5THjRUQ8j0Jj1ocBGGj5Qi5LMVERYRaITRaLJimIFph3KxEouYSMWM2jxCXi/h5QAivLTElcLN3o2KLgnQ5MyKSVRIlcSoc0EzYmlrjOQqLklUIxkXAIsZej3aX8dHyhFZJi3l6vdZfx0+sRNjhpChQomOCe3R96/ef0QKK0tBR4QJoSJRJAA5S5sPIgNGJJAI5qTopQLn4iNVHuHXHVHJHHBOTIOEpzpI8xWPUlaEJlqWpdRs1glrnvHRrcQhlomTQtSUzJiAUjXkkAkE1H8obC2nri9hcvJF3Sk6h/dF/HVuH6ojSlSwkMAABujzc3qZT0uh348Mce3tjMNhAnnE1K0qO4cANwjzAflOmYrzMPmiwIrZYeY/FSz/MY5S3YpnIZc1JJtUVbg3jHdGfN2REvnSl0b+apUrToSWPbBDgfe09T994gznDlUos7puw1PGNsG9mGhWMlvTM5QAsy0Be4HxkUnQjUmJ5W1M1PvuHfplrB/lXS3eYfglOpISVVgkMTu3ntG/o6I35klKvGSD1gGMDRmS9opCxziUbjyiCkdRJFO/jGfjcCE8+WQuWd4IUE9o1HT38Y18NgpZr5ostW6+id+sZM/ZhATyibEgElLpXfXnJIJ1O+LYM0sMriTyYo5FTM6jhAhtBOqnKSt6U8wMTZQDkto9+EGkmVQKASaSQ6i56L7wxDdDRz3NSZi1kE86YSG+MQQeyPV9bkvHGu55vp4VN32NTZNaJc4poJrYJWAdwcikEsLP/ALdINzgraxyvD4mZh1pPjMead7jcex46RluZidLqDg6FO8K3iM9HkbXGxvURSfItowaYerAojxPSYcVPHc78nNrwVZ2HANoSkACJCpojmLeHViOiIw9JieTgFqQVh6QzDcoldHeCPPFdoxSUrrsa04nsWZMu1ohSiJ5S4Sb1oeK2S0WiGJFCGRzWWPRHsNeJJaHjGaOQYuSVxEMIY8TaEezUX0ri5lqvdpfx0fKEZSZkX8qV7tL+Oj5QibQ6YfwoUKJjgft+LyC2nKc7k+UI9704f2gbwipSS5W6zqpbhXY+ka3hTlTT7HMmauW3KvSgrBfk2qA7W64BU5jjE2M6TM6JiDLO7jT0xxZfyZ1439UGqFgixB6rw+A6Vmk7y8JLX+tKmDj+N8TI2lQnx0YqV2Vp9Z9USofQWAxVy4+4pPQT3kmMaXtTIVYYlF90xBQe+0aWCmBUkCXMSvmtYpI04iAC9g/e0fFT6hFHaIqMqlC6CpxU6RoCdVW74sS8XSAFIWGAHiuLD9V4q5mEzkgJWkEPZVncNvENGuWwae6MjIvZEnFmVMUVoUFUrUkAkJU1lJsbMTBhA3l+SzE4szSE0GsulT6sR53giEbkq9Cq6VlfC6TPjrixI8RPxU+oRUwqvc1n9aZ6zFuUeaOoeqJsZmDmeX0kFItuHRrR1i5T2jhHKJU6qYpIBBClEuNC8dxxIFBqLAAkngBcmOKSptU9SjvdXaq/zmK+43Di+xKUVy5dybD4euYkH89HmUl/MTBUhKZGI1IGIcjhygLkdtT9b8YwMtD4mUxDGanucfR546PKwiWcpBYuHAN9xHAx3+iaUG+9nJ6hNyS/RVw2BUssLNx6Y3cDlISm9zvMVwsxMmaeMdWTK5EoY0jzGZElQcWPGMKfl6kgk6CNXMNr8Phw02aKvzRz1/wpcjtaM7L879mKSZUl5a0TWK1UuykoU5SDQwJOpJ6IReolFVYzwp7o3Msy4JlkpWo89QqSVgAImVMU6am9tAYx5uVKSS4YuWfg5D+aDFKTqlWtgD1aEHS7ju6YzMThAhYTzQ9SmdjqCSB1qu2jxDFmcZP9jzxqSMGVIIBcXiLkY1pwAMRBMdTnZJRoziIaUReXhYZ7HMJZtFRKbxoSglKXMNTJiPFqtBYUKdjX0hiS8V0RZlwASpi9lR93lfHR8oRQB4ReykHlpX7RHyhCM1HRIUKFEioLbbTynkmQVePpu8TdAucwR5SVDrT9MEu361CWgoYKFTOHGssaPAQnNJ4pdMtVQe1afzrXKvzfPHJkxycm0XhOKSTL3sXDrBVSggalgG7Y8/wmWfEWodAmFu4kiNBSAQQbj1xjzsRJSpQUhaaTqELCesFD2iHG+hW6PZ2zrjUK+NLQfOADGZO2NT+jlvxSpcs/PBBl0tBFcsqILs7tq2igDu3xeMZs2wPGSzke9zcSjqmJmp7lEeqHDEYxOs5Kxwm4dQ7ygN542M1zpEldK+a4cFnj3LM4RMVSFBROjBj2xv2C0Y6M3nA3kSF/sp1Cu6LY2mo98lYqX0sJqe+9o2sUmXosJJNwCBfvivIwMpWiKD0KKX6qSIyzbKeC2lwpQU8tSTUeeFI8Yk7w2+NPC5oFAUUL6UTEnzFoim5ClQ1P+4JWP5gTGfP2PQfIlnpoUg96VfNAbZJtjmlGAnmhYJQUDmgh18wEkFm50cdwy5hRMmFTFJToAxcgb439p8xEta8OjlBQopWDOUqWopZmSdwN+6KuRS0LRMrVYkc1xqLuxHVFopqPQhNpsu5SlUufKVNC0isElUtQATfnE0/qkjqPCOhYraHDykiqYkk3CUmtRHFk6drRgZdnJl0XSsJIN2SoslaQCQL+PvG6B/MMOyioaLKiw3XdvPBHM8apIeOGOSW2b+N28P5GW360w/0pNu+B7Mc/nzQa5qmPkp5qf4UsD2vFbkz1RTxWOlJ1WCeCbn+X6RCPLObOtYceNdP+kC/Gaw0HE3O9tOoR2zZPJfY8s0TXly1TEiWFOjnMXX+ukW6I5nsZh+UWsqkzFIXKXQlJSFrZaQqgaBi2sdnkYVFKQnm6Eva6nrV0q4tq5i6VI4s0lJ6HJxCaigpIUkAmnVuch360/wAoMVcxWFSVKQVE0uCkJUrS9LljcHvPARbTJU7i7gAlwdSUs5vZh3g9fkhJQkAJDCwBFrlm14jd0jeDBZE5/mO002XOmIpSpKVqSHBCmBLOQdWbdEM/bciWWl0qNgp6gOKiGe3bF3bXBEUkISKlTV80EEpolkqU5ueaq44cXgPUIm804OrO2GHHkjdG7l23CkACcDMTuWlq26RorzQRYHPpM0cxYc7lc0+fXsjmy5BBdPaNx+iGGcA9KmO8XIccRF4ZXJWiE8Ki6Z1rlBHgA3xz3DrmCiYlVKilwXF0uQxB3Ok2jewO0ZNpyaT+cHoO7/b6umKRyp6eiEsTStbCL2MkmHpkCKsrFCJ0z4tslokMoRJlk3/MSh/qI+UIqTMRHuVTHxMn9pL+UIZLQrezp8KFCiJUF9tlECXSCTz9B8TjaAibii6AaaSgeSKqjZgAHB1tBttsCeSpVSfdDuL+JxHTAFKkTDiy6k0oShrEG1IbVtAzxGUoq0Oot0zeROB4vwIIPWxjKm59TWVy1AJNAYgu9RdiB+bxiedmKRiJcryilZ1FvFYG73YtxaIMVglqSoUjnF7KtoRvbjEsTUeo+RN9DTwI5nar5RixEGESQgPY3LdZJ+eHCVz6qj4oTT5OpNXXduyIsquhjZkhKsUmosxlMKSQbuzjSK2S4dKcSikpU4mFwlSfJSGNQB6e2LmPwyvZCVgEh0m19ANwiPJMIrl6ikgBJFwR43/5jote3VkKfPoP2nwZmrlpD2c2UxapIO+8VclwK5eKAVWATMpCnYpCQQQ+tyb9EW9opTzZR3OkfzgxS2dln2UeAM7sdMtvngS/xm39wwEDm0MyWJU6WJs2UsJJCkFdi1SQ4BYFm1FnjazDMJciWZk1VKEs5ZSme2iQTHL9sNtZE9M1EhKyVmX7p4qSEu4KTfe0ShDkys5UgNoKiSokk3JJ1PSTrBPs1gwZKnpPP9SR9MCKsR1d7+qNzKM5oltUBck+5qI63A4N3R1taOZBLMylO5I7Cx8zRn4zBrShVBUFAakkgXvYv0wpOfpOq5R6ypJ71NDv8RBuA/xZiFeYROmOmjAOVlXvi1r6Ht3QlYVKLJSB/MrsEaeIC2dIYDepKm80ZS+WUCwW2lhQC5YXN98RUZvqdryYl0O0+D/CkYbCrsEhKwXSKzMUpV6tRYaRAiRiE5oslKzIUxSaOY7AEONd9iYytjsBOXhUGWJgIBJKJxl3KlXsQCbeqN7k8YgMFYhviy5ot0kEwzk09o50u6ZuiaN4vbeW37iH6OltHF3nEsHBU7b2N7kC1tGL9vUO/wCMYlNlFB18eQtBuQo3QRvDw5O0a/KlSFa+LNKNVBWikneOO8wvNGe3IZJzBeY4SYuW6ClExNLhIUVImJZT6Movr0wA43LlyVlC1IBS11BaHdIPjBJTvbXdHQcBmMqUhaEYNaErDKCFompLm9ioNZ92+Madmq8QFiTKmy+TSJYdrKSlgbFjp09kDcZIZOUXrQEYiWspNNCrHxZspYbiwU47oyjiRqT+PXBLnGEn8hM5dIVzEsrkhVWCKjUEaQIYdCubSLb7M9oeEUloWc5Sew0yTMZXsdImyyaSoBbzk2erUIKfK4xZmzZCkq5NRKilQp5SSoHQgXIULpTrHmQypy8GpMoKSoFYCgUhiQCDq++L2WYWYF/5lFYqQQSgKYCmq4D6gnthWYing8JipQBTJWU2NKSmYO5CiUnsjVkZ+h6ZtUpXCYlSB3qAEFmKzeUcZ7FUglZRygUUpKKb2cl35p3QyVMkzlzZUskLlc1Y54CSQWseaqKwm46EkuW2ZjiJsqWPZMn9pL+UIyUYSZJFM1VRuQaQkt1JJTx0PZFzJ53+ZkN+ll/LEd0XcbOV6dHWYUIQogWBfbSW/JHeOUvvvR9A7oDMJgmxE1YNzQklg/igh7dUa3hd2nXg/YxTL5QL5Z+dS1PJN5Jfxj3QA5P4QjMnUcgSqasUsuWyealDPSPzSe2ObJF22Vi+iCDD4cTMTMrw4TyZTTNUhPuh4gsNOs7o2hV0dx+mMjMdpeQRXNkzAlwHHJquX3BYO6KI26lhlKSBLVfyuUCaXKigOdbfPCwxSyXx7DOaj1CcFXAd5+iHVH83ziMzD7SyVoCxXSbhXJzQG4uURbk5nLWRSoX8UukhW+zF4lxHtkqkvqD5vph0kBO4/wAJ+iJAYcIU2yOaAr+7x7IkJBfmvxs8QYzOpclaEzC1ZIBsEghtXPTF4YgQUFnk2UFpKVAFKgUkbiCGIPYY4z4Q9npMjF0yRQky0rockVFSksly4sAe+OxzsWhPjep/UI5F4QJyJuOWU3ATLTvHkgm3bFsX5E8nQE0yUA7yG6ucxt1O0EeQSEUbn3XZzwfu74yESQ+kFezhaWGGqldWgjpbIlifIw6pyiUKTKKkkospQTSlyACXvfUlhbhFH/BMMqqp0opmcmqhyVJPMSoDRwD2hrRs4iUCslu3e0e4TCpOqRd3sPwYnyGowpWAlyXKQE8T/eHzMQlQ5pBYpf8AiEXc7wiUAABgdf4hxgVyEsmZ/sPnhzDrOxOZ8jly5jOEXN7HnHQbrEeYbo3NmttZeMWUISQQHLv3XEAmRY1CcFOQpSK5j0gE1nmqXzrs1gzby2+LPgtBGJVfVB39cJLqVik0zoGZ7VyMPMEucqkkAjRiO+NGUmXNQFUpUFAEOlJsY5l4U5ROKlMz0EtZ7cHjomz5/wArJ+IIUxpJWiPF4LCA0zEy0nVmp9TQM5xgEyJk0YfmhUqVM1Kg9c6qlzZwOyMzwrAjESCH8U6Ejyt7axsZhco6cGjzKX9aMl0G3SdgvJzAqWaVvq4rqChS7sQ/njnSJ7M5awt2dUG+UYcJxSRSA7jXcQbfjhAVipDKWB5LjuqH9MbGO6Fk+50DZpR9iTqSQUqSp99LBx2hJFrxNkeMrncxVmU4BLEDQkEluwxT2RU8icONHnCxDdl1Nib7wv1k/NCV1GQbZlk8xWZyMSlIMtMooWXD3KyGG8c4RHlGXzJeZYtakES5vJlKtxISkEdF3jTx2cplLw6FKIM8BKBRUCQEu5cU+MIevM0jECRUKynlKaFPQ5D1PTqDGNuxaMnP5fPT8U/KP0xmZK/suRw5aV8tMam0bhaOB5UH0ZT6lRl5YtKMVhyTrPkpHSTMSAI78M/8ZzTj9jscKPBHsKOcu8OMgKRhiQbcuzH9lrxjmGzMgf4hKABACzYs/Nf6I6V4dpqgnCBJFzPJBe7ciw7yI5xsap8ahareObmzso6xLI9MrjTtBftsHkoTe8waBzZKt0YePwqEYGtLVUJHTziEnzGNHbnH0olFBCjUosCOAHZrAdiswWqSlJtUS4qsyQkAa8Q7QuGXGLphkjbR1DZqW2Dk/EEWpGAlSlLWlKUVAVEAAMly5brMZ2XZpKlYWSVzEJFKE+MNW09fdD89xg9jGlQIXSHBBBSVB7jUEAjtjlLPqDO021swg8m6UaDnUP1nVR30p0GsUsg21my5gRM3hwkqrQpPFCtx6rW37hfabMSVuk7wlLgOEs6iAdHUVEnqith5quTllvLCkm1lCywBuB5h4R0qCqibmzpm20wTZUlSTzTUrrBSLdH9og2Q2hWFpw6+ckg0KJulgTT0i1uHVEE5JVhZY4LmAdRpV61GB/EYUuRw/HzRy9CrOq4mRWN4I0ULH1aRyTaGe+KnEl+eoP8AF5v9MN5CYm4JHaRFdSQdf7vHRi22RyKhiDBNk6VexuadSo2F92l+iB6kQXbPhsOluKvWYsyRTXiVhRBUX6xruBvFmXi1kMDcAaMXP8J/Ai1PkurVQ6m7rjp8whJw4CgXJY6sh/kxgFfMQpSE8oBw4uDxBSG00jNxSAEFraeuNnOFtKKrCkoJPRUAfMYChmSlrWmpwErLdI/BgN7HUfBklExEyplqSXYpSoC50Ubnd5tN55JwyEl0pSDxCQD5hHMPBqo04og3QmYxDhizi0Q5DthipmKRLXNJSVgEOS4qAY3MZJUxorl0OoY3JpE686UhZG9SXMXMPJShISgMkWAGgEYO0WeypPJiYsI90QXqKQSC9JIBtcPuDhzcRt4bEBaQR/cHhCAVM12ekYgpVORUUhgalBgddD0wO7Wz0YeZKSVFIMhaElqjZafp3wYqUXGjXfj0NAxtWn3eT+znDcfKkceuMfQ1MAcIkJnJWZybF3CTp1N1QF5g/KzLs6l2PAqUR5leeOjKzVJxBkUFxaoy00ks+vDSOf5gijETbflF7gOB+eCLYM39lc1QhMxKiq4RdID2Xrew1i5hVplTgqtVIJ8m5BSvS1zp3xV2QV76Q/vdTDWykKbSNUbWy14jkKZoWlbc5KAKkFVRerexAtGbs0JMzwczFowE6Qkq5FdS3ZBCeaC1Wvi7ouY3LJhzOVPSgmWJKpa1WsSpRAZ3OsXctx3uckIUVBaZpBFJHMVcB09PHdFzncVDpIl/NCydAkDO2WZIltUoBlOegFCvObWjn2T54cRm2DOiRiZASnrmouekxtbbSwubORMYpuXNiCEli44FoE9kES05jgCEAlWJw93NjyqPpjohfGhLSfQ+qhHseCPYqIck8PjAYRRUAQMQwIJBL4fVgWAZ45FhsQvdNuSKWrfsATqY6h//AEasAYJ/hP8A8eOMyJ4SoVXYg374Wt2bfk6DI2TxcxAmoKKW8qdUpzfRiRusd8Ucds+UtyqU0pZwhgpnLhJIYP0xNhdqsIZTFPJkEeIFKKgxck20IDC/jGM3NM/w5HualKN9TQRZnDE7n4Q3CLRnLf6KXshCGYE2JLqFiTzQ9iw3neTDsLj502tQUsISALK6fPv6IGlLqUWOpJ49O+J8LiTYA3F7Ak+aMjFXs1vRrqJcEkm5apIWPOCDqI2MNh0TEGYmUtRcMgIISCEir3tI3g26RA9Pz+YRSpWtrpaPMHnBQikEO7gEEh7MdeLd0DSaMTa7h5hMQspUhUiYEoQuYAK01K5qSkFSST+da4CSYp4XFS0VEyZj0kMuYVlwGDOg8bRb2Nz+SZiJs6aJZlBfNpJBUoUFi7p479W6YLDtthOUq/xBID+I9urjGKMfAOUvIA51tMlKimVJlIFIAeWisA3fRg4UCxBI4wOnFBtL/G/tF/bXGS52PnzJUwTUKoIUHAekAp6SG1jEr/F4KD9l6RiX8kd/2YN8hJ9joZKb1HU/nH9WALDK1t646Dkaf8tL6j8oxkgRbdXAfxH6seJqGoSe37MQYvHiWkkj8dZilhdp5SlUTCZZ1FQN3csyXvaEGNHESeUQpKkhlBjzm9SYDMty1KZ0/lQW54SdbOqpm1LNugixG00pOjm7NfvjAxeOlGYVFKgFOeatNVRvfVtTaK4o8nQsrSDnwaSTyeL3lQI3lZJC06aeT6ozMm2axCMWhZkzAmsFyk6VO+ke+DbN0pxq5s6bQgoIdTqqYJSEmkFiwfTyemNjaXbOeZlOFsAse6IopUkkPzVpqA10Y23ws48XQ8JUDW3+Irx80KUWSAGawHjWvdyov88HGxS5kzBSqVF0lD84pdCVLSXbXmhP8MAmZYFeImzFrJLkUqIQ5TSnUJbfUO7tINlszXheYVK5MIDBkXWXqHFgTbSJtpo01M1xkxOeSkiZMoNAKKlcncDVOl419pweXkkkMRPCWBBHvBLl73B4RkYrMZC5wnkLMwUkXIS6NLAtfS4PHdEedZ5y3JkO6RMe4YFaUi1w90xkqaBdQVUsjN1ByxULOWvLRu/GsZW1KacZM+Mg36ZSfojZzrPUSlJUqWVKJCnADkpDG5OluvSMPG4+XOm8qp3dJYMEkAWffGRV7/QMtbI4gJrq3yVjdc0JIAt0RG9Obmr9OG0ZlTND2ExnhUqqmuaCW320PNdt/wBEbykyVolzAsiakJILoUorRooilwS19x13xTh3FsKtr5Al5SlMuwQumxuAVVa66+uKO0mLBOWre4YG7O4lEHW41D8QeEEMjOcOuVyc8BQrKqSgqSQ1izcYBsTmdObKIAmSgfc5agKeSEuyUBQZBBcjS4PGIp9vA5Y2qUF4lVwXKwDYsaiPMRAzshNfMsEFIv7KkbxY8qi9opTMYsFYXMKnUq4cc4qJURwfXtixscls0wV3BxOH11B5VBhoSp0hZI+rhChCFHSIcq8OeERMGEC0gty+v7mOSL2ekncf4j9Mdh8NSX9i/v8A/sxzESjuESk9jJGbLyKUPFqHUtQhSsDKCytSSqgs5UTuH0xoLtq/cYrAgoXcDnK6OgeqC7CiOfhZJIIQliAQSG1feNdIYMBJGsodhUPUYmSkA8mpmPiv8noZ/PDcwkiULkgqdk2L6uwNwzu+4CNsC2MhTMT4hbWkrUe0AqiFeXSXZUtNrXDH6YtpmrEoBFiQgONd1uh7DtjHxeLWrnhJ52rJCrsHs1oEjLLsvLpI0Q3UpY9SooKxUhTFUlRa4dalfKMQDNlJ1p7UN8wiLl0G5loPUSI1ILJ8XPkrDJQUcWCb93b3xWElJ8r+U/NG7kMwISVJQkF9bk6A6k+qJM+lSikLUKC4BUgcX1GhuNYLrQGNgsOCsJCwSSAOadYMcBPVLlJQbkP6yfnjDyXIgtVcuaeYQWKQDva7X0Ma8zCzB5av4U/RAzCvneGXPQEpITd9929UYJ2ampLhSTbieltR1QUDCLIAqV6vVDZeAJFytx0n1vC0amYv/h2aUsJiSeadC4ILuFajph2VbMz589CZ6jSSlD+Mql2DDfxjbGBbVRHWpo8QEIIUFgEEEErDgg2NtLh4EuxrdlheHTLBuBS4AAZwOjdEEufXoAe6KmIxKAeaU1E3UASA7OSw1u7RBs4sUKf9IfmgoLJJWZutYKGoaxcE2fQ9Vomk5g40II1D6HhEGb1CcSEuk0ioJGrMymuRwJ0domVliyApKecw6lW0LeYxlBZN7NPE98NVjDxiqnEodl8xXBVu46GPV4qWPKBLswLl+AAjKNsbihLVzpiUFhqQLDritlSJUxR9xApAa6kkAk2tp1dMeFJnKYilI1S9xvdTafFfreG5ZPCJ00dJ8yoZGMvYjLpaZh5t0m3OV2b+mPcJJRKfk0hNRc669/Se+LWLDrJ4t6hEBw4/BMYaOwmNUrFIQTzSl7by5cF9dB3xgZ/nikYybSE8yYpI6khaB5lHtjaRgglQWmyhoXP/ANRVxeRypi1LUl1KJJLkOTqbFoFpgwZmYkl13D3PO/tGpsdiqs0wP/usO1rXmoeLwyKWPJPapRHc7RrbK5PLGYYQ0B0z5BHQ0xJhtX0MPpEQoQhRQU5r4ZT/AOVf/X/7Mc1Exvx+PwY654TNm8Ri+Q9joro5WrnIS1XJt4xD+KdOEAx8GuP/AEHpZP14m1s0Hiv8fPEaruLEdUEx8G2P/Qelk/XhDwbY/wDQelk/XjKAEJ+DCksLdDkp46aDTc0Zy5SpaVASkkkNUmoq3gaktq1t0H3ta49vePSyen9fqj32tsf+gH/LJ+vG7AG0zAEJct4mpbf9IEZuZYWlZWlRCVG4Rqn9YjQi1+yDVXg1x51w4P72T9eID4LsePFkkfvZLdxX06QbADDh5zOlSJieJCfWLRl4vE1OnkkVb1AAsOvt4wczPBNmD3wYPSmfJR2U8o0XcH4NcelIT7DpA4TsOenfMch43YAfkx9zU2j9ugi3nEsKlMo0h03t02uOmCPLvBdj0hVWGZ1Ej3aRpu0XFvNPBdjZsukSqbgvXKOn+8RlbAC8Dl0+SCqTM8YaEJpI3F2PzRZ/xSY/uilobeAKdw1CWu9oM5OwOYJSEiQlgAPfZW4AaVfh4jPg9zE2MlLcK5R9cyDYUDSQVt7qouSBzmuNQzi8KZgQLqJPF1m3W5jdmeC7GqZ8MA24LkAagsWXcOHvESvBTjXP+XLn/Wkjpsy3F4AMGYZKdaS/DndWnUYysXjiFEAUaWYPu434/TBqjwUYwayH1b3WUNf3kKd4K8Wo3whfjyuH0/5I0AewOIlhIuEm2rXsLxWySS4X8cwSHwVZgPEkFP76QR3V/PEmXeDDMpYIMkFy/vkkf1xgFKZNSHSpJUeDOC92vaK8uaqWfcLJd+TW1I+KoOU9WkEE/wAHeYKU/INp5cg6dNcN9rPHb5PpJHzLjNm6BPFT1FwqWQ+55akvrvY+qI5cpRBaiWD0CrzWH94Lfa0x/wD6cf8AJJPrXDx4N8eP+n9JI+vBvwALSklIYBJHEKL9dxeM6VIWmctZQSC5FwdT0Qd+1zmH6D0sn68ee1xmH6D0sn68GwBw4iq9xYO4PBo9TBH7XOYfoPSyfrwj4OcwP/T+lk/XgpgDbx5V0wSjwc4//wBP6WT9ePfa3x/6D0kn68FADUaey/8A57DftpPy0xojwcZh+gH/ACSfr9cXsh2AxsvFSFrkslE2UpR5SUWSlYJLBbmwgoDsQhQoUVFFChQoAFChQoAFChQoAFChQoAFChQoAFChQoAFChQoAFChQoAFChQoAFChQoAFChQoAFChQoAFChQoAFChQoAFChQoAFChQoAFChQoAP/Z"/>
          <p:cNvSpPr>
            <a:spLocks noChangeAspect="1" noChangeArrowheads="1"/>
          </p:cNvSpPr>
          <p:nvPr/>
        </p:nvSpPr>
        <p:spPr bwMode="auto">
          <a:xfrm>
            <a:off x="63500" y="-153988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84" name="AutoShape 4" descr="data:image/jpeg;base64,/9j/4AAQSkZJRgABAQAAAQABAAD/2wCEAAkGBhQSEBUUERQWFRUVGBUWFxUYFRUVFBgVGBcVFxgVFxcXHCYeFxolHRQVHy8gJCcpLCwsFSAxNTAqNSYrLCkBCQoKDgwOGg8PGiwkHyQpLCwsKSwvLCwsLCwpLCwsLCwsKSwsKSksLCwpLCwsLCwsLCwsKSkpLCksLCwpLCwpKf/AABEIAMIBAwMBIgACEQEDEQH/xAAcAAABBQEBAQAAAAAAAAAAAAAGAAIDBAUHAQj/xABSEAABAgQDAwYGDQoFAgcBAAABAhEAAxIhBAUxBkFREyJhcYGRBzJCoaOxFBcjM2RyssHR0uLj8ENSU2Jzg5KiwuEVJGOCk0TDFjRUdMTx8gj/xAAaAQADAQEBAQAAAAAAAAAAAAAAAgMBBAUG/8QAJxEAAgICAQMEAwADAAAAAAAAAAECEQMhEjFBUQQTFCIyYbEjgZH/2gAMAwEAAhEDEQA/AOrbSbR+xKPc666vKpamnoL+N5oH1eE9v+n9L9iL+3YtKf8A1P6IDMRhAqOvFCDX2Rz5JST0wi9tH4P6X7ENPhV+Dem+7gKnYZSTFZ3jqWDE+xB5ci7h77a3wb033cee2t8G9N93AFTHjQ/xsXj+ie/PyH3tr/BvTfdwvbX+Dem+7gBpjxoPjYvH9D35+Q/9tf4N6b7uF7bHwb033cADR40Z8bF4/pvvz8nQPbX+Dem+7he2v8G9N93HP2hNB8bF4/oe/PydA9tf4N6b7uF7a/wb033cc/aPQmD42Lx/Q96fkPx4V/g3pvu4cPCr8G9N93AGJUKmF+Pi8De7PyHvtqfBvS/dwh4VPg/pfsQAgR60Hx8fg33p+ToQ8Jo/Qel+xDx4SB+g9L9iOfJEPmLhPjw8D+7I6ArwjgfkPSfYj2V4RavyHpPsQAyllosyIR4YrsMsjYcq8IAH5H0n2IgmeEoD8i/7z7ECxlOIz8Zh20jI4oNhKckGKvCn8H9L9iHDwo/B/S/YgB5Mw5Mo8Ir8fH4JrLMOvbT+D+l+xC9tT4P6X7EAy5R0Ai/g8lJYrsOG+MeHElbRvuTbpBfh/CWpZZOG9L93Ew8IRpKvY+m7lfsRiScMEhhYCIMTIJBDdMQ4429IpcvJt+2d8H9L9iJcv8I/KzpcvkGrWlD8q7VKAdqL6wHYnL7Ao14RLkODPsuQdGmyyR1KSYp7WOroXnOzsMKEIUcB1Alt5+R/ef0QKmC3bhPvX7z+iBpAEdeN/VEJ9THxaidQ0Zq5TGCidKBDERnqy1J3mOrHkSITg2YxEeUxexeCpuIqNHQmmrRzuNEbR40SNFzDZDNmh0kIDWqS5OlwHFu2J5s8MKuQ+PFLI6iZoVziOAB7yR80OaNOdkE+WlSULQt2JC5YQS3BabjTe4jMRMcsQUqGqVAgj5j1i0R9P6uGZtX3K5vTyxpM8aE0PaE0dhzDGiRCI8aJRCsaIlxGYeTDKYxIZs8j1oTQ5oBRyIlmotEUuJgu8TfUqug6TLaLsiXEMtQixLmRCTZWJIvSKxDi8PmTYqKmGCKYNj6QNI9BiMKiWUgmGaoUsYaQHeNSWmK0iQ0WAqOeTsqlRZQnjCmdUNQYc8THK65L3ifK5D4iUW0mI+UI9pixlo92l/HR8oRrkFB3ChQo5yoJ7drbkf3n9ECiMRBdtufev9/9ECS5QjsxVxRzz/I9M8GGIWkw32GNxMUsbTLIqWE1Oz6lrnT1xao+SdvwWp0VZeBKvEBPq7zaKclOIS6yZUxJKikKSVJp8lmVa3F7v0NrYXP1N7pJZrOhYI0B8sJ47o4MnrnG1Bf7OuPpOSuRYwGz4SQqYyj+b5I638b1dca0xVKSWdgS28tGdK2kw5LGYEK/NXzD/NY9kaaFghxcdEebkyTyS5TZ2QhGCqKA/I/CXKnzxJXLVLUSUpqA14HgbQQZ1lfKJdI5wvpr0fjfEoyaSZnKcmmsaKYP3xfgU+ElKGglFSVMAqIVEbWeZbSqtI5p16Dx6j6+sRlNH02DMssFJHh5cTxy4shKIVMTgxFmONRJkqmEiwsDvV5Ke0xSUuKtiRjbpDWjymMrZvO1YhakrFwmoGzagEMNNRG6qTCY8qyR5IaeNxdMrtHoh5THjRUQ8j0Jj1ocBGGj5Qi5LMVERYRaITRaLJimIFph3KxEouYSMWM2jxCXi/h5QAivLTElcLN3o2KLgnQ5MyKSVRIlcSoc0EzYmlrjOQqLklUIxkXAIsZej3aX8dHyhFZJi3l6vdZfx0+sRNjhpChQomOCe3R96/ef0QKK0tBR4QJoSJRJAA5S5sPIgNGJJAI5qTopQLn4iNVHuHXHVHJHHBOTIOEpzpI8xWPUlaEJlqWpdRs1glrnvHRrcQhlomTQtSUzJiAUjXkkAkE1H8obC2nri9hcvJF3Sk6h/dF/HVuH6ojSlSwkMAABujzc3qZT0uh348Mce3tjMNhAnnE1K0qO4cANwjzAflOmYrzMPmiwIrZYeY/FSz/MY5S3YpnIZc1JJtUVbg3jHdGfN2REvnSl0b+apUrToSWPbBDgfe09T994gznDlUos7puw1PGNsG9mGhWMlvTM5QAsy0Be4HxkUnQjUmJ5W1M1PvuHfplrB/lXS3eYfglOpISVVgkMTu3ntG/o6I35klKvGSD1gGMDRmS9opCxziUbjyiCkdRJFO/jGfjcCE8+WQuWd4IUE9o1HT38Y18NgpZr5ostW6+id+sZM/ZhATyibEgElLpXfXnJIJ1O+LYM0sMriTyYo5FTM6jhAhtBOqnKSt6U8wMTZQDkto9+EGkmVQKASaSQ6i56L7wxDdDRz3NSZi1kE86YSG+MQQeyPV9bkvHGu55vp4VN32NTZNaJc4poJrYJWAdwcikEsLP/ALdINzgraxyvD4mZh1pPjMead7jcex46RluZidLqDg6FO8K3iM9HkbXGxvURSfItowaYerAojxPSYcVPHc78nNrwVZ2HANoSkACJCpojmLeHViOiIw9JieTgFqQVh6QzDcoldHeCPPFdoxSUrrsa04nsWZMu1ohSiJ5S4Sb1oeK2S0WiGJFCGRzWWPRHsNeJJaHjGaOQYuSVxEMIY8TaEezUX0ri5lqvdpfx0fKEZSZkX8qV7tL+Oj5QibQ6YfwoUKJjgft+LyC2nKc7k+UI9704f2gbwipSS5W6zqpbhXY+ka3hTlTT7HMmauW3KvSgrBfk2qA7W64BU5jjE2M6TM6JiDLO7jT0xxZfyZ1439UGqFgixB6rw+A6Vmk7y8JLX+tKmDj+N8TI2lQnx0YqV2Vp9Z9USofQWAxVy4+4pPQT3kmMaXtTIVYYlF90xBQe+0aWCmBUkCXMSvmtYpI04iAC9g/e0fFT6hFHaIqMqlC6CpxU6RoCdVW74sS8XSAFIWGAHiuLD9V4q5mEzkgJWkEPZVncNvENGuWwae6MjIvZEnFmVMUVoUFUrUkAkJU1lJsbMTBhA3l+SzE4szSE0GsulT6sR53giEbkq9Cq6VlfC6TPjrixI8RPxU+oRUwqvc1n9aZ6zFuUeaOoeqJsZmDmeX0kFItuHRrR1i5T2jhHKJU6qYpIBBClEuNC8dxxIFBqLAAkngBcmOKSptU9SjvdXaq/zmK+43Di+xKUVy5dybD4euYkH89HmUl/MTBUhKZGI1IGIcjhygLkdtT9b8YwMtD4mUxDGanucfR546PKwiWcpBYuHAN9xHAx3+iaUG+9nJ6hNyS/RVw2BUssLNx6Y3cDlISm9zvMVwsxMmaeMdWTK5EoY0jzGZElQcWPGMKfl6kgk6CNXMNr8Phw02aKvzRz1/wpcjtaM7L879mKSZUl5a0TWK1UuykoU5SDQwJOpJ6IReolFVYzwp7o3Msy4JlkpWo89QqSVgAImVMU6am9tAYx5uVKSS4YuWfg5D+aDFKTqlWtgD1aEHS7ju6YzMThAhYTzQ9SmdjqCSB1qu2jxDFmcZP9jzxqSMGVIIBcXiLkY1pwAMRBMdTnZJRoziIaUReXhYZ7HMJZtFRKbxoSglKXMNTJiPFqtBYUKdjX0hiS8V0RZlwASpi9lR93lfHR8oRQB4ReykHlpX7RHyhCM1HRIUKFEioLbbTynkmQVePpu8TdAucwR5SVDrT9MEu361CWgoYKFTOHGssaPAQnNJ4pdMtVQe1afzrXKvzfPHJkxycm0XhOKSTL3sXDrBVSggalgG7Y8/wmWfEWodAmFu4kiNBSAQQbj1xjzsRJSpQUhaaTqELCesFD2iHG+hW6PZ2zrjUK+NLQfOADGZO2NT+jlvxSpcs/PBBl0tBFcsqILs7tq2igDu3xeMZs2wPGSzke9zcSjqmJmp7lEeqHDEYxOs5Kxwm4dQ7ygN542M1zpEldK+a4cFnj3LM4RMVSFBROjBj2xv2C0Y6M3nA3kSF/sp1Cu6LY2mo98lYqX0sJqe+9o2sUmXosJJNwCBfvivIwMpWiKD0KKX6qSIyzbKeC2lwpQU8tSTUeeFI8Yk7w2+NPC5oFAUUL6UTEnzFoim5ClQ1P+4JWP5gTGfP2PQfIlnpoUg96VfNAbZJtjmlGAnmhYJQUDmgh18wEkFm50cdwy5hRMmFTFJToAxcgb439p8xEta8OjlBQopWDOUqWopZmSdwN+6KuRS0LRMrVYkc1xqLuxHVFopqPQhNpsu5SlUufKVNC0isElUtQATfnE0/qkjqPCOhYraHDykiqYkk3CUmtRHFk6drRgZdnJl0XSsJIN2SoslaQCQL+PvG6B/MMOyioaLKiw3XdvPBHM8apIeOGOSW2b+N28P5GW360w/0pNu+B7Mc/nzQa5qmPkp5qf4UsD2vFbkz1RTxWOlJ1WCeCbn+X6RCPLObOtYceNdP+kC/Gaw0HE3O9tOoR2zZPJfY8s0TXly1TEiWFOjnMXX+ukW6I5nsZh+UWsqkzFIXKXQlJSFrZaQqgaBi2sdnkYVFKQnm6Eva6nrV0q4tq5i6VI4s0lJ6HJxCaigpIUkAmnVuch360/wAoMVcxWFSVKQVE0uCkJUrS9LljcHvPARbTJU7i7gAlwdSUs5vZh3g9fkhJQkAJDCwBFrlm14jd0jeDBZE5/mO002XOmIpSpKVqSHBCmBLOQdWbdEM/bciWWl0qNgp6gOKiGe3bF3bXBEUkISKlTV80EEpolkqU5ueaq44cXgPUIm804OrO2GHHkjdG7l23CkACcDMTuWlq26RorzQRYHPpM0cxYc7lc0+fXsjmy5BBdPaNx+iGGcA9KmO8XIccRF4ZXJWiE8Ki6Z1rlBHgA3xz3DrmCiYlVKilwXF0uQxB3Ok2jewO0ZNpyaT+cHoO7/b6umKRyp6eiEsTStbCL2MkmHpkCKsrFCJ0z4tslokMoRJlk3/MSh/qI+UIqTMRHuVTHxMn9pL+UIZLQrezp8KFCiJUF9tlECXSCTz9B8TjaAibii6AaaSgeSKqjZgAHB1tBttsCeSpVSfdDuL+JxHTAFKkTDiy6k0oShrEG1IbVtAzxGUoq0Oot0zeROB4vwIIPWxjKm59TWVy1AJNAYgu9RdiB+bxiedmKRiJcryilZ1FvFYG73YtxaIMVglqSoUjnF7KtoRvbjEsTUeo+RN9DTwI5nar5RixEGESQgPY3LdZJ+eHCVz6qj4oTT5OpNXXduyIsquhjZkhKsUmosxlMKSQbuzjSK2S4dKcSikpU4mFwlSfJSGNQB6e2LmPwyvZCVgEh0m19ANwiPJMIrl6ikgBJFwR43/5jote3VkKfPoP2nwZmrlpD2c2UxapIO+8VclwK5eKAVWATMpCnYpCQQQ+tyb9EW9opTzZR3OkfzgxS2dln2UeAM7sdMtvngS/xm39wwEDm0MyWJU6WJs2UsJJCkFdi1SQ4BYFm1FnjazDMJciWZk1VKEs5ZSme2iQTHL9sNtZE9M1EhKyVmX7p4qSEu4KTfe0ShDkys5UgNoKiSokk3JJ1PSTrBPs1gwZKnpPP9SR9MCKsR1d7+qNzKM5oltUBck+5qI63A4N3R1taOZBLMylO5I7Cx8zRn4zBrShVBUFAakkgXvYv0wpOfpOq5R6ypJ71NDv8RBuA/xZiFeYROmOmjAOVlXvi1r6Ht3QlYVKLJSB/MrsEaeIC2dIYDepKm80ZS+WUCwW2lhQC5YXN98RUZvqdryYl0O0+D/CkYbCrsEhKwXSKzMUpV6tRYaRAiRiE5oslKzIUxSaOY7AEONd9iYytjsBOXhUGWJgIBJKJxl3KlXsQCbeqN7k8YgMFYhviy5ot0kEwzk09o50u6ZuiaN4vbeW37iH6OltHF3nEsHBU7b2N7kC1tGL9vUO/wCMYlNlFB18eQtBuQo3QRvDw5O0a/KlSFa+LNKNVBWikneOO8wvNGe3IZJzBeY4SYuW6ClExNLhIUVImJZT6Movr0wA43LlyVlC1IBS11BaHdIPjBJTvbXdHQcBmMqUhaEYNaErDKCFompLm9ioNZ92+Madmq8QFiTKmy+TSJYdrKSlgbFjp09kDcZIZOUXrQEYiWspNNCrHxZspYbiwU47oyjiRqT+PXBLnGEn8hM5dIVzEsrkhVWCKjUEaQIYdCubSLb7M9oeEUloWc5Sew0yTMZXsdImyyaSoBbzk2erUIKfK4xZmzZCkq5NRKilQp5SSoHQgXIULpTrHmQypy8GpMoKSoFYCgUhiQCDq++L2WYWYF/5lFYqQQSgKYCmq4D6gnthWYing8JipQBTJWU2NKSmYO5CiUnsjVkZ+h6ZtUpXCYlSB3qAEFmKzeUcZ7FUglZRygUUpKKb2cl35p3QyVMkzlzZUskLlc1Y54CSQWseaqKwm46EkuW2ZjiJsqWPZMn9pL+UIyUYSZJFM1VRuQaQkt1JJTx0PZFzJ53+ZkN+ll/LEd0XcbOV6dHWYUIQogWBfbSW/JHeOUvvvR9A7oDMJgmxE1YNzQklg/igh7dUa3hd2nXg/YxTL5QL5Z+dS1PJN5Jfxj3QA5P4QjMnUcgSqasUsuWyealDPSPzSe2ObJF22Vi+iCDD4cTMTMrw4TyZTTNUhPuh4gsNOs7o2hV0dx+mMjMdpeQRXNkzAlwHHJquX3BYO6KI26lhlKSBLVfyuUCaXKigOdbfPCwxSyXx7DOaj1CcFXAd5+iHVH83ziMzD7SyVoCxXSbhXJzQG4uURbk5nLWRSoX8UukhW+zF4lxHtkqkvqD5vph0kBO4/wAJ+iJAYcIU2yOaAr+7x7IkJBfmvxs8QYzOpclaEzC1ZIBsEghtXPTF4YgQUFnk2UFpKVAFKgUkbiCGIPYY4z4Q9npMjF0yRQky0rockVFSksly4sAe+OxzsWhPjep/UI5F4QJyJuOWU3ATLTvHkgm3bFsX5E8nQE0yUA7yG6ucxt1O0EeQSEUbn3XZzwfu74yESQ+kFezhaWGGqldWgjpbIlifIw6pyiUKTKKkkospQTSlyACXvfUlhbhFH/BMMqqp0opmcmqhyVJPMSoDRwD2hrRs4iUCslu3e0e4TCpOqRd3sPwYnyGowpWAlyXKQE8T/eHzMQlQ5pBYpf8AiEXc7wiUAABgdf4hxgVyEsmZ/sPnhzDrOxOZ8jly5jOEXN7HnHQbrEeYbo3NmttZeMWUISQQHLv3XEAmRY1CcFOQpSK5j0gE1nmqXzrs1gzby2+LPgtBGJVfVB39cJLqVik0zoGZ7VyMPMEucqkkAjRiO+NGUmXNQFUpUFAEOlJsY5l4U5ROKlMz0EtZ7cHjomz5/wArJ+IIUxpJWiPF4LCA0zEy0nVmp9TQM5xgEyJk0YfmhUqVM1Kg9c6qlzZwOyMzwrAjESCH8U6Ejyt7axsZhco6cGjzKX9aMl0G3SdgvJzAqWaVvq4rqChS7sQ/njnSJ7M5awt2dUG+UYcJxSRSA7jXcQbfjhAVipDKWB5LjuqH9MbGO6Fk+50DZpR9iTqSQUqSp99LBx2hJFrxNkeMrncxVmU4BLEDQkEluwxT2RU8icONHnCxDdl1Nib7wv1k/NCV1GQbZlk8xWZyMSlIMtMooWXD3KyGG8c4RHlGXzJeZYtakES5vJlKtxISkEdF3jTx2cplLw6FKIM8BKBRUCQEu5cU+MIevM0jECRUKynlKaFPQ5D1PTqDGNuxaMnP5fPT8U/KP0xmZK/suRw5aV8tMam0bhaOB5UH0ZT6lRl5YtKMVhyTrPkpHSTMSAI78M/8ZzTj9jscKPBHsKOcu8OMgKRhiQbcuzH9lrxjmGzMgf4hKABACzYs/Nf6I6V4dpqgnCBJFzPJBe7ciw7yI5xsap8ahareObmzso6xLI9MrjTtBftsHkoTe8waBzZKt0YePwqEYGtLVUJHTziEnzGNHbnH0olFBCjUosCOAHZrAdiswWqSlJtUS4qsyQkAa8Q7QuGXGLphkjbR1DZqW2Dk/EEWpGAlSlLWlKUVAVEAAMly5brMZ2XZpKlYWSVzEJFKE+MNW09fdD89xg9jGlQIXSHBBBSVB7jUEAjtjlLPqDO021swg8m6UaDnUP1nVR30p0GsUsg21my5gRM3hwkqrQpPFCtx6rW37hfabMSVuk7wlLgOEs6iAdHUVEnqith5quTllvLCkm1lCywBuB5h4R0qCqibmzpm20wTZUlSTzTUrrBSLdH9og2Q2hWFpw6+ckg0KJulgTT0i1uHVEE5JVhZY4LmAdRpV61GB/EYUuRw/HzRy9CrOq4mRWN4I0ULH1aRyTaGe+KnEl+eoP8AF5v9MN5CYm4JHaRFdSQdf7vHRi22RyKhiDBNk6VexuadSo2F92l+iB6kQXbPhsOluKvWYsyRTXiVhRBUX6xruBvFmXi1kMDcAaMXP8J/Ai1PkurVQ6m7rjp8whJw4CgXJY6sh/kxgFfMQpSE8oBw4uDxBSG00jNxSAEFraeuNnOFtKKrCkoJPRUAfMYChmSlrWmpwErLdI/BgN7HUfBklExEyplqSXYpSoC50Ubnd5tN55JwyEl0pSDxCQD5hHMPBqo04og3QmYxDhizi0Q5DthipmKRLXNJSVgEOS4qAY3MZJUxorl0OoY3JpE686UhZG9SXMXMPJShISgMkWAGgEYO0WeypPJiYsI90QXqKQSC9JIBtcPuDhzcRt4bEBaQR/cHhCAVM12ekYgpVORUUhgalBgddD0wO7Wz0YeZKSVFIMhaElqjZafp3wYqUXGjXfj0NAxtWn3eT+znDcfKkceuMfQ1MAcIkJnJWZybF3CTp1N1QF5g/KzLs6l2PAqUR5leeOjKzVJxBkUFxaoy00ks+vDSOf5gijETbflF7gOB+eCLYM39lc1QhMxKiq4RdID2Xrew1i5hVplTgqtVIJ8m5BSvS1zp3xV2QV76Q/vdTDWykKbSNUbWy14jkKZoWlbc5KAKkFVRerexAtGbs0JMzwczFowE6Qkq5FdS3ZBCeaC1Wvi7ouY3LJhzOVPSgmWJKpa1WsSpRAZ3OsXctx3uckIUVBaZpBFJHMVcB09PHdFzncVDpIl/NCydAkDO2WZIltUoBlOegFCvObWjn2T54cRm2DOiRiZASnrmouekxtbbSwubORMYpuXNiCEli44FoE9kES05jgCEAlWJw93NjyqPpjohfGhLSfQ+qhHseCPYqIck8PjAYRRUAQMQwIJBL4fVgWAZ45FhsQvdNuSKWrfsATqY6h//AEasAYJ/hP8A8eOMyJ4SoVXYg374Wt2bfk6DI2TxcxAmoKKW8qdUpzfRiRusd8Ucds+UtyqU0pZwhgpnLhJIYP0xNhdqsIZTFPJkEeIFKKgxck20IDC/jGM3NM/w5HualKN9TQRZnDE7n4Q3CLRnLf6KXshCGYE2JLqFiTzQ9iw3neTDsLj502tQUsISALK6fPv6IGlLqUWOpJ49O+J8LiTYA3F7Ak+aMjFXs1vRrqJcEkm5apIWPOCDqI2MNh0TEGYmUtRcMgIISCEir3tI3g26RA9Pz+YRSpWtrpaPMHnBQikEO7gEEh7MdeLd0DSaMTa7h5hMQspUhUiYEoQuYAK01K5qSkFSST+da4CSYp4XFS0VEyZj0kMuYVlwGDOg8bRb2Nz+SZiJs6aJZlBfNpJBUoUFi7p479W6YLDtthOUq/xBID+I9urjGKMfAOUvIA51tMlKimVJlIFIAeWisA3fRg4UCxBI4wOnFBtL/G/tF/bXGS52PnzJUwTUKoIUHAekAp6SG1jEr/F4KD9l6RiX8kd/2YN8hJ9joZKb1HU/nH9WALDK1t646Dkaf8tL6j8oxkgRbdXAfxH6seJqGoSe37MQYvHiWkkj8dZilhdp5SlUTCZZ1FQN3csyXvaEGNHESeUQpKkhlBjzm9SYDMty1KZ0/lQW54SdbOqpm1LNugixG00pOjm7NfvjAxeOlGYVFKgFOeatNVRvfVtTaK4o8nQsrSDnwaSTyeL3lQI3lZJC06aeT6ozMm2axCMWhZkzAmsFyk6VO+ke+DbN0pxq5s6bQgoIdTqqYJSEmkFiwfTyemNjaXbOeZlOFsAse6IopUkkPzVpqA10Y23ws48XQ8JUDW3+Irx80KUWSAGawHjWvdyov88HGxS5kzBSqVF0lD84pdCVLSXbXmhP8MAmZYFeImzFrJLkUqIQ5TSnUJbfUO7tINlszXheYVK5MIDBkXWXqHFgTbSJtpo01M1xkxOeSkiZMoNAKKlcncDVOl419pweXkkkMRPCWBBHvBLl73B4RkYrMZC5wnkLMwUkXIS6NLAtfS4PHdEedZ5y3JkO6RMe4YFaUi1w90xkqaBdQVUsjN1ByxULOWvLRu/GsZW1KacZM+Mg36ZSfojZzrPUSlJUqWVKJCnADkpDG5OluvSMPG4+XOm8qp3dJYMEkAWffGRV7/QMtbI4gJrq3yVjdc0JIAt0RG9Obmr9OG0ZlTND2ExnhUqqmuaCW320PNdt/wBEbykyVolzAsiakJILoUorRooilwS19x13xTh3FsKtr5Al5SlMuwQumxuAVVa66+uKO0mLBOWre4YG7O4lEHW41D8QeEEMjOcOuVyc8BQrKqSgqSQ1izcYBsTmdObKIAmSgfc5agKeSEuyUBQZBBcjS4PGIp9vA5Y2qUF4lVwXKwDYsaiPMRAzshNfMsEFIv7KkbxY8qi9opTMYsFYXMKnUq4cc4qJURwfXtixscls0wV3BxOH11B5VBhoSp0hZI+rhChCFHSIcq8OeERMGEC0gty+v7mOSL2ekncf4j9Mdh8NSX9i/v8A/sxzESjuESk9jJGbLyKUPFqHUtQhSsDKCytSSqgs5UTuH0xoLtq/cYrAgoXcDnK6OgeqC7CiOfhZJIIQliAQSG1feNdIYMBJGsodhUPUYmSkA8mpmPiv8noZ/PDcwkiULkgqdk2L6uwNwzu+4CNsC2MhTMT4hbWkrUe0AqiFeXSXZUtNrXDH6YtpmrEoBFiQgONd1uh7DtjHxeLWrnhJ52rJCrsHs1oEjLLsvLpI0Q3UpY9SooKxUhTFUlRa4dalfKMQDNlJ1p7UN8wiLl0G5loPUSI1ILJ8XPkrDJQUcWCb93b3xWElJ8r+U/NG7kMwISVJQkF9bk6A6k+qJM+lSikLUKC4BUgcX1GhuNYLrQGNgsOCsJCwSSAOadYMcBPVLlJQbkP6yfnjDyXIgtVcuaeYQWKQDva7X0Ma8zCzB5av4U/RAzCvneGXPQEpITd9929UYJ2ampLhSTbieltR1QUDCLIAqV6vVDZeAJFytx0n1vC0amYv/h2aUsJiSeadC4ILuFajph2VbMz589CZ6jSSlD+Mql2DDfxjbGBbVRHWpo8QEIIUFgEEEErDgg2NtLh4EuxrdlheHTLBuBS4AAZwOjdEEufXoAe6KmIxKAeaU1E3UASA7OSw1u7RBs4sUKf9IfmgoLJJWZutYKGoaxcE2fQ9Vomk5g40II1D6HhEGb1CcSEuk0ioJGrMymuRwJ0domVliyApKecw6lW0LeYxlBZN7NPE98NVjDxiqnEodl8xXBVu46GPV4qWPKBLswLl+AAjKNsbihLVzpiUFhqQLDritlSJUxR9xApAa6kkAk2tp1dMeFJnKYilI1S9xvdTafFfreG5ZPCJ00dJ8yoZGMvYjLpaZh5t0m3OV2b+mPcJJRKfk0hNRc669/Se+LWLDrJ4t6hEBw4/BMYaOwmNUrFIQTzSl7by5cF9dB3xgZ/nikYybSE8yYpI6khaB5lHtjaRgglQWmyhoXP/ANRVxeRypi1LUl1KJJLkOTqbFoFpgwZmYkl13D3PO/tGpsdiqs0wP/usO1rXmoeLwyKWPJPapRHc7RrbK5PLGYYQ0B0z5BHQ0xJhtX0MPpEQoQhRQU5r4ZT/AOVf/X/7Mc1Exvx+PwY654TNm8Ri+Q9joro5WrnIS1XJt4xD+KdOEAx8GuP/AEHpZP14m1s0Hiv8fPEaruLEdUEx8G2P/Qelk/XhDwbY/wDQelk/XjKAEJ+DCksLdDkp46aDTc0Zy5SpaVASkkkNUmoq3gaktq1t0H3ta49vePSyen9fqj32tsf+gH/LJ+vG7AG0zAEJct4mpbf9IEZuZYWlZWlRCVG4Rqn9YjQi1+yDVXg1x51w4P72T9eID4LsePFkkfvZLdxX06QbADDh5zOlSJieJCfWLRl4vE1OnkkVb1AAsOvt4wczPBNmD3wYPSmfJR2U8o0XcH4NcelIT7DpA4TsOenfMch43YAfkx9zU2j9ugi3nEsKlMo0h03t02uOmCPLvBdj0hVWGZ1Ej3aRpu0XFvNPBdjZsukSqbgvXKOn+8RlbAC8Dl0+SCqTM8YaEJpI3F2PzRZ/xSY/uilobeAKdw1CWu9oM5OwOYJSEiQlgAPfZW4AaVfh4jPg9zE2MlLcK5R9cyDYUDSQVt7qouSBzmuNQzi8KZgQLqJPF1m3W5jdmeC7GqZ8MA24LkAagsWXcOHvESvBTjXP+XLn/Wkjpsy3F4AMGYZKdaS/DndWnUYysXjiFEAUaWYPu434/TBqjwUYwayH1b3WUNf3kKd4K8Wo3whfjyuH0/5I0AewOIlhIuEm2rXsLxWySS4X8cwSHwVZgPEkFP76QR3V/PEmXeDDMpYIMkFy/vkkf1xgFKZNSHSpJUeDOC92vaK8uaqWfcLJd+TW1I+KoOU9WkEE/wAHeYKU/INp5cg6dNcN9rPHb5PpJHzLjNm6BPFT1FwqWQ+55akvrvY+qI5cpRBaiWD0CrzWH94Lfa0x/wD6cf8AJJPrXDx4N8eP+n9JI+vBvwALSklIYBJHEKL9dxeM6VIWmctZQSC5FwdT0Qd+1zmH6D0sn68ee1xmH6D0sn68GwBw4iq9xYO4PBo9TBH7XOYfoPSyfrwj4OcwP/T+lk/XgpgDbx5V0wSjwc4//wBP6WT9ePfa3x/6D0kn68FADUaey/8A57DftpPy0xojwcZh+gH/ACSfr9cXsh2AxsvFSFrkslE2UpR5SUWSlYJLBbmwgoDsQhQoUVFFChQoAFChQoAFChQoAFChQoAFChQoAFChQoAFChQoAFChQoAFChQoAFChQoAFChQoAFChQoAFChQoAFChQoAFChQoAFChQoAFChQoAP/Z"/>
          <p:cNvSpPr>
            <a:spLocks noChangeAspect="1" noChangeArrowheads="1"/>
          </p:cNvSpPr>
          <p:nvPr/>
        </p:nvSpPr>
        <p:spPr bwMode="auto">
          <a:xfrm>
            <a:off x="63500" y="-153988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486" name="Picture 6" descr="http://www.vyletnik.cz/images/vylet/tabor-be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124744"/>
            <a:ext cx="5572125" cy="418147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55576" y="1052736"/>
            <a:ext cx="1728192" cy="2664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Tábor</a:t>
            </a:r>
          </a:p>
          <a:p>
            <a:pPr algn="ctr"/>
            <a:r>
              <a:rPr lang="cs-CZ" dirty="0" err="1" smtClean="0"/>
              <a:t>Hussite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endParaRPr lang="cs-CZ" dirty="0" smtClean="0"/>
          </a:p>
          <a:p>
            <a:pPr algn="ctr"/>
            <a:r>
              <a:rPr lang="cs-CZ" dirty="0" err="1" smtClean="0"/>
              <a:t>Historical</a:t>
            </a:r>
            <a:r>
              <a:rPr lang="cs-CZ" dirty="0" smtClean="0"/>
              <a:t> underground </a:t>
            </a:r>
            <a:r>
              <a:rPr lang="cs-CZ" dirty="0" err="1" smtClean="0"/>
              <a:t>cellars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Žižkaś</a:t>
            </a:r>
            <a:r>
              <a:rPr lang="cs-CZ" dirty="0" smtClean="0"/>
              <a:t> square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ckrumlov.info/img/atr381i9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980728"/>
            <a:ext cx="5572125" cy="418147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39552" y="1340768"/>
            <a:ext cx="2088232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Hluboká n ad Vltavou</a:t>
            </a:r>
          </a:p>
          <a:p>
            <a:pPr algn="ctr"/>
            <a:r>
              <a:rPr lang="cs-CZ" dirty="0" err="1" smtClean="0"/>
              <a:t>Chateau</a:t>
            </a:r>
            <a:r>
              <a:rPr lang="cs-CZ" dirty="0" smtClean="0"/>
              <a:t> in copy </a:t>
            </a:r>
            <a:r>
              <a:rPr lang="cs-CZ" dirty="0" err="1" smtClean="0"/>
              <a:t>of</a:t>
            </a:r>
            <a:r>
              <a:rPr lang="cs-CZ" dirty="0" smtClean="0"/>
              <a:t> Windsor </a:t>
            </a:r>
            <a:r>
              <a:rPr lang="cs-CZ" dirty="0" err="1" smtClean="0"/>
              <a:t>castle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www.geotourist.cz/fotky27620/fotos/_vyr_89pisekvelk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276872"/>
            <a:ext cx="7143750" cy="396240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475656" y="620688"/>
            <a:ext cx="6480720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Písek</a:t>
            </a:r>
          </a:p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stone </a:t>
            </a:r>
            <a:r>
              <a:rPr lang="cs-CZ" dirty="0" err="1" smtClean="0"/>
              <a:t>bridge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Central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8" name="Picture 6" descr="http://www.pf.jcu.cz/others/okoli/images/25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0"/>
            <a:ext cx="5619750" cy="389572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156176" y="548680"/>
            <a:ext cx="244827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Jindřichův Hradec</a:t>
            </a:r>
            <a:endParaRPr lang="cs-CZ" dirty="0"/>
          </a:p>
        </p:txBody>
      </p:sp>
      <p:pic>
        <p:nvPicPr>
          <p:cNvPr id="6146" name="Picture 2" descr="http://www.vyletnik.cz/images/vylet/uzivatele/vlasta79/jindrichuv-hradec-2012-05-13-jindrichuv-hradec-26-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861048"/>
            <a:ext cx="4115410" cy="273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fotoblog.in/galerie/zen/i.php?a=pametihodnosti&amp;i=1-09110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165496"/>
            <a:ext cx="5087888" cy="3394576"/>
          </a:xfrm>
          <a:prstGeom prst="rect">
            <a:avLst/>
          </a:prstGeom>
          <a:noFill/>
        </p:spPr>
      </p:pic>
      <p:pic>
        <p:nvPicPr>
          <p:cNvPr id="25604" name="Picture 4" descr="http://www.folklornisdruzeni.cz/imagebank/619176/IMG_015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88640"/>
            <a:ext cx="5620889" cy="374441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156176" y="404664"/>
            <a:ext cx="2160240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Holašovice</a:t>
            </a:r>
            <a:endParaRPr lang="cs-CZ" dirty="0" smtClean="0"/>
          </a:p>
          <a:p>
            <a:pPr algn="ctr"/>
            <a:r>
              <a:rPr lang="cs-CZ" dirty="0" smtClean="0"/>
              <a:t>Folk </a:t>
            </a:r>
            <a:r>
              <a:rPr lang="cs-CZ" dirty="0" err="1" smtClean="0"/>
              <a:t>Baroque</a:t>
            </a:r>
            <a:r>
              <a:rPr lang="cs-CZ" dirty="0" smtClean="0"/>
              <a:t> style </a:t>
            </a:r>
            <a:r>
              <a:rPr lang="cs-CZ" dirty="0" err="1" smtClean="0"/>
              <a:t>houses</a:t>
            </a:r>
            <a:endParaRPr lang="cs-CZ" dirty="0" smtClean="0"/>
          </a:p>
          <a:p>
            <a:pPr algn="ctr"/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list </a:t>
            </a:r>
            <a:r>
              <a:rPr lang="cs-CZ" dirty="0" err="1" smtClean="0"/>
              <a:t>of</a:t>
            </a:r>
            <a:r>
              <a:rPr lang="cs-CZ" dirty="0" smtClean="0"/>
              <a:t> UNESCO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heritage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47664" y="476672"/>
            <a:ext cx="583264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Lipno</a:t>
            </a:r>
          </a:p>
          <a:p>
            <a:pPr algn="ctr"/>
            <a:r>
              <a:rPr lang="cs-CZ" dirty="0" err="1" smtClean="0"/>
              <a:t>Recreation</a:t>
            </a:r>
            <a:r>
              <a:rPr lang="cs-CZ" dirty="0" smtClean="0"/>
              <a:t> area</a:t>
            </a:r>
            <a:endParaRPr lang="cs-CZ" dirty="0"/>
          </a:p>
        </p:txBody>
      </p:sp>
      <p:pic>
        <p:nvPicPr>
          <p:cNvPr id="4100" name="Picture 4" descr="http://www.slantour.cz/foto/full/4370-lipn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16832"/>
            <a:ext cx="7731551" cy="464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3pol.cz/img/pic/4/boubin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488334"/>
            <a:ext cx="4474468" cy="3158975"/>
          </a:xfrm>
          <a:prstGeom prst="rect">
            <a:avLst/>
          </a:prstGeom>
          <a:noFill/>
        </p:spPr>
      </p:pic>
      <p:pic>
        <p:nvPicPr>
          <p:cNvPr id="27652" name="Picture 4" descr="http://www.naucnoustezkou.cz/galerie/boubinsky-prales/3-boubinske-jezirk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5" y="116633"/>
            <a:ext cx="4464495" cy="3350279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292080" y="404664"/>
            <a:ext cx="3168352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Boubín </a:t>
            </a:r>
            <a:r>
              <a:rPr lang="cs-CZ" dirty="0" err="1" smtClean="0"/>
              <a:t>Virgin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obrázky </a:t>
            </a:r>
            <a:r>
              <a:rPr lang="cs-CZ" dirty="0" err="1" smtClean="0"/>
              <a:t>google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=ngK7Fur1RZaLdM%3A%3BvKUO4esw8AaocM%3Bhttp%253A%252F%252Fwww.cb-</a:t>
            </a:r>
            <a:r>
              <a:rPr lang="cs-CZ" sz="900" dirty="0" err="1" smtClean="0">
                <a:hlinkClick r:id="rId2"/>
              </a:rPr>
              <a:t>info.cz</a:t>
            </a:r>
            <a:r>
              <a:rPr lang="cs-CZ" sz="900" dirty="0" smtClean="0">
                <a:hlinkClick r:id="rId2"/>
              </a:rPr>
              <a:t>%252Fcz%252Fchut-</a:t>
            </a:r>
            <a:r>
              <a:rPr lang="cs-CZ" sz="900" dirty="0" err="1" smtClean="0">
                <a:hlinkClick r:id="rId2"/>
              </a:rPr>
              <a:t>stalete</a:t>
            </a:r>
            <a:r>
              <a:rPr lang="cs-CZ" sz="900" dirty="0" smtClean="0">
                <a:hlinkClick r:id="rId2"/>
              </a:rPr>
              <a:t>-tradice%252Fpametihodnosti%252FPublishingImages%252FP7060448.jpg%3Bhttp%253A%252F%252Fwww.cb-</a:t>
            </a:r>
            <a:r>
              <a:rPr lang="cs-CZ" sz="900" dirty="0" err="1" smtClean="0">
                <a:hlinkClick r:id="rId2"/>
              </a:rPr>
              <a:t>info.cz</a:t>
            </a:r>
            <a:r>
              <a:rPr lang="cs-CZ" sz="900" dirty="0" smtClean="0">
                <a:hlinkClick r:id="rId2"/>
              </a:rPr>
              <a:t>%252Fcz%252Fchut-</a:t>
            </a:r>
            <a:r>
              <a:rPr lang="cs-CZ" sz="900" dirty="0" err="1" smtClean="0">
                <a:hlinkClick r:id="rId2"/>
              </a:rPr>
              <a:t>stalete</a:t>
            </a:r>
            <a:r>
              <a:rPr lang="cs-CZ" sz="900" dirty="0" smtClean="0">
                <a:hlinkClick r:id="rId2"/>
              </a:rPr>
              <a:t>-tradice%252Fpametihodnosti%3B2448%3B2790</a:t>
            </a:r>
            <a:endParaRPr lang="cs-CZ" sz="900" dirty="0"/>
          </a:p>
        </p:txBody>
      </p:sp>
      <p:sp>
        <p:nvSpPr>
          <p:cNvPr id="5" name="Obdélník 4"/>
          <p:cNvSpPr/>
          <p:nvPr/>
        </p:nvSpPr>
        <p:spPr>
          <a:xfrm>
            <a:off x="467544" y="2564904"/>
            <a:ext cx="4572000" cy="13388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=1&amp;q=%C4%8Desk%C3%BD+</a:t>
            </a:r>
            <a:r>
              <a:rPr lang="cs-CZ" sz="900" dirty="0" err="1" smtClean="0">
                <a:hlinkClick r:id="rId2"/>
              </a:rPr>
              <a:t>krumlov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=%C4%8Desk&amp;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_l=img.1.2.0l10.111304.113539.0.117790.12.12.0.0.0.0.194.1019.8j4.12.0...0.0.0..1c.1.17.img.TX411iTE3xE&amp;bav=on.2,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=vcTaE1_TOU4ASM%3A%3ByvCz8z8EulP9VM%3Bhttp%253A%252F%252Fwww.penzionweber.cz%252Fimages%252Fck%252Fck3.jpg%3Bhttp%253A%252F%252Fwww.penzionweber.cz%252F%3B500%3B359</a:t>
            </a:r>
            <a:endParaRPr lang="cs-CZ" sz="900" dirty="0"/>
          </a:p>
        </p:txBody>
      </p:sp>
      <p:sp>
        <p:nvSpPr>
          <p:cNvPr id="6" name="Obdélník 5"/>
          <p:cNvSpPr/>
          <p:nvPr/>
        </p:nvSpPr>
        <p:spPr>
          <a:xfrm>
            <a:off x="467544" y="4149080"/>
            <a:ext cx="4572000" cy="13388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=1&amp;q=zlat%C3%A1+koruna&amp;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=zlat%C3%A1&amp;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_l=img.1.3.0l10.88431.95178.2.98629.17.16.0.1.1.0.172.1258.13j3.16.0...0.0.0..1c.1.17.img.2QRPDxXjqPg&amp;bav=on.2,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=LAB2mbCP2A8zGM%3A%3BeUtDF_GK3XsXrM%3Bhttp%253A%252F%252Fwww.ckrumlov.info%252Fimg%252F6521.jpg%3Bhttp%253A%252F%252Fwww.ckrumlov.info%252Fdocs%252Fcz%252Fregion_</a:t>
            </a:r>
            <a:r>
              <a:rPr lang="cs-CZ" sz="900" dirty="0" err="1" smtClean="0">
                <a:hlinkClick r:id="rId2"/>
              </a:rPr>
              <a:t>histor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klaszk.xml</a:t>
            </a:r>
            <a:r>
              <a:rPr lang="cs-CZ" sz="900" dirty="0" smtClean="0">
                <a:hlinkClick r:id="rId2"/>
              </a:rPr>
              <a:t>%3B400%3B300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33265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=1&amp;q=t%C5%99ebo%C5%88&amp;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=t%C5%99e&amp;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_l=img.1.2.0l10.116833.121307.4.125101.14.14.0.0.0.0.109.932.13j1.14.0...0.0.0..1c.1.17.img.YQ8M0dx-</a:t>
            </a:r>
            <a:r>
              <a:rPr lang="cs-CZ" sz="900" dirty="0" err="1" smtClean="0">
                <a:hlinkClick r:id="rId2"/>
              </a:rPr>
              <a:t>pqc</a:t>
            </a:r>
            <a:r>
              <a:rPr lang="cs-CZ" sz="900" dirty="0" smtClean="0">
                <a:hlinkClick r:id="rId2"/>
              </a:rPr>
              <a:t>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=RMO1G_N3xnTF2M%3A%3BcPH0qHFjYViVYM%3Bhttp%253A%252F%252Fwww.slantour.cz%252Ffoto%252Ffull%252F294-</a:t>
            </a:r>
            <a:r>
              <a:rPr lang="cs-CZ" sz="900" dirty="0" err="1" smtClean="0">
                <a:hlinkClick r:id="rId2"/>
              </a:rPr>
              <a:t>trebon</a:t>
            </a:r>
            <a:r>
              <a:rPr lang="cs-CZ" sz="900" dirty="0" smtClean="0">
                <a:hlinkClick r:id="rId2"/>
              </a:rPr>
              <a:t>-</a:t>
            </a:r>
            <a:r>
              <a:rPr lang="cs-CZ" sz="900" dirty="0" err="1" smtClean="0">
                <a:hlinkClick r:id="rId2"/>
              </a:rPr>
              <a:t>mesto.jpg</a:t>
            </a:r>
            <a:r>
              <a:rPr lang="cs-CZ" sz="900" dirty="0" smtClean="0">
                <a:hlinkClick r:id="rId2"/>
              </a:rPr>
              <a:t>%3Bhttp%253A%252F%252Fwww.slantour.cz%252Fzajezdy%252Fzobrazit%252Fhotel-regent-</a:t>
            </a:r>
            <a:r>
              <a:rPr lang="cs-CZ" sz="900" dirty="0" err="1" smtClean="0">
                <a:hlinkClick r:id="rId2"/>
              </a:rPr>
              <a:t>trebon</a:t>
            </a:r>
            <a:r>
              <a:rPr lang="cs-CZ" sz="900" dirty="0" smtClean="0">
                <a:hlinkClick r:id="rId2"/>
              </a:rPr>
              <a:t>-</a:t>
            </a:r>
            <a:r>
              <a:rPr lang="cs-CZ" sz="900" dirty="0" err="1" smtClean="0">
                <a:hlinkClick r:id="rId2"/>
              </a:rPr>
              <a:t>relaxacni</a:t>
            </a:r>
            <a:r>
              <a:rPr lang="cs-CZ" sz="900" dirty="0" smtClean="0">
                <a:hlinkClick r:id="rId2"/>
              </a:rPr>
              <a:t>-pobyt-na-na-noci%3B446%3B271</a:t>
            </a:r>
            <a:endParaRPr lang="cs-CZ" sz="900" dirty="0"/>
          </a:p>
        </p:txBody>
      </p:sp>
      <p:sp>
        <p:nvSpPr>
          <p:cNvPr id="5" name="Obdélník 4"/>
          <p:cNvSpPr/>
          <p:nvPr/>
        </p:nvSpPr>
        <p:spPr>
          <a:xfrm>
            <a:off x="683568" y="1844824"/>
            <a:ext cx="4572000" cy="161582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</a:t>
            </a:r>
            <a:r>
              <a:rPr lang="cs-CZ" sz="900" dirty="0" err="1" smtClean="0">
                <a:hlinkClick r:id="rId2"/>
              </a:rPr>
              <a:t>ro</a:t>
            </a:r>
            <a:r>
              <a:rPr lang="cs-CZ" sz="900" dirty="0" smtClean="0">
                <a:hlinkClick r:id="rId2"/>
              </a:rPr>
              <a:t>%C5%</a:t>
            </a:r>
            <a:r>
              <a:rPr lang="cs-CZ" sz="900" dirty="0" err="1" smtClean="0">
                <a:hlinkClick r:id="rId2"/>
              </a:rPr>
              <a:t>BEmberk</a:t>
            </a:r>
            <a:r>
              <a:rPr lang="cs-CZ" sz="900" dirty="0" smtClean="0">
                <a:hlinkClick r:id="rId2"/>
              </a:rPr>
              <a:t>+</a:t>
            </a:r>
            <a:r>
              <a:rPr lang="cs-CZ" sz="900" dirty="0" err="1" smtClean="0">
                <a:hlinkClick r:id="rId2"/>
              </a:rPr>
              <a:t>rybn</a:t>
            </a:r>
            <a:r>
              <a:rPr lang="cs-CZ" sz="900" dirty="0" smtClean="0">
                <a:hlinkClick r:id="rId2"/>
              </a:rPr>
              <a:t>%C3%</a:t>
            </a:r>
            <a:r>
              <a:rPr lang="cs-CZ" sz="900" dirty="0" err="1" smtClean="0">
                <a:hlinkClick r:id="rId2"/>
              </a:rPr>
              <a:t>ADk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ro</a:t>
            </a:r>
            <a:r>
              <a:rPr lang="cs-CZ" sz="900" dirty="0" smtClean="0">
                <a:hlinkClick r:id="rId2"/>
              </a:rPr>
              <a:t>%C5%</a:t>
            </a:r>
            <a:r>
              <a:rPr lang="cs-CZ" sz="900" dirty="0" err="1" smtClean="0">
                <a:hlinkClick r:id="rId2"/>
              </a:rPr>
              <a:t>BEmberk</a:t>
            </a:r>
            <a:r>
              <a:rPr lang="cs-CZ" sz="900" dirty="0" smtClean="0">
                <a:hlinkClick r:id="rId2"/>
              </a:rPr>
              <a:t>+</a:t>
            </a:r>
            <a:r>
              <a:rPr lang="cs-CZ" sz="900" dirty="0" err="1" smtClean="0">
                <a:hlinkClick r:id="rId2"/>
              </a:rPr>
              <a:t>ry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_l=img.1.0.0j0i24l2.23803.24649.8.27888.3.3.0.0.0.0.357.466.2j3-1.3.0...0.0.0..1c.1.17.img.oxPtqO3DmIs&amp;bav=on.2,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=hIYb7ihj_UZLTM%3A%3BBNCP55KAB_</a:t>
            </a:r>
            <a:r>
              <a:rPr lang="cs-CZ" sz="900" dirty="0" err="1" smtClean="0">
                <a:hlinkClick r:id="rId2"/>
              </a:rPr>
              <a:t>gfTM</a:t>
            </a:r>
            <a:r>
              <a:rPr lang="cs-CZ" sz="900" dirty="0" smtClean="0">
                <a:hlinkClick r:id="rId2"/>
              </a:rPr>
              <a:t>%3Bhttp%253A%252F%252Fimg10.rajce.idnes.cz%252Fd1002%252F0%252F279%252F279163_e41e05675dd85a8fb4a63b8a5a3d8fa5%252Fimages%252F3533_</a:t>
            </a:r>
            <a:r>
              <a:rPr lang="cs-CZ" sz="900" dirty="0" err="1" smtClean="0">
                <a:hlinkClick r:id="rId2"/>
              </a:rPr>
              <a:t>Rybnik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Rozmberk.JPG</a:t>
            </a:r>
            <a:r>
              <a:rPr lang="cs-CZ" sz="900" dirty="0" smtClean="0">
                <a:hlinkClick r:id="rId2"/>
              </a:rPr>
              <a:t>%3Bhttp%253A%252F%252Fmpohanka.rajce.idnes.cz%252FCyklucundr_</a:t>
            </a:r>
            <a:r>
              <a:rPr lang="cs-CZ" sz="900" dirty="0" err="1" smtClean="0">
                <a:hlinkClick r:id="rId2"/>
              </a:rPr>
              <a:t>Trebic</a:t>
            </a:r>
            <a:r>
              <a:rPr lang="cs-CZ" sz="900" dirty="0" smtClean="0">
                <a:hlinkClick r:id="rId2"/>
              </a:rPr>
              <a:t>_-_</a:t>
            </a:r>
            <a:r>
              <a:rPr lang="cs-CZ" sz="900" dirty="0" err="1" smtClean="0">
                <a:hlinkClick r:id="rId2"/>
              </a:rPr>
              <a:t>Trebic</a:t>
            </a:r>
            <a:r>
              <a:rPr lang="cs-CZ" sz="900" dirty="0" smtClean="0">
                <a:hlinkClick r:id="rId2"/>
              </a:rPr>
              <a:t>_19.-22.7.2007%252F%3B700%3B525</a:t>
            </a:r>
            <a:endParaRPr lang="cs-CZ" sz="900" dirty="0"/>
          </a:p>
        </p:txBody>
      </p:sp>
      <p:sp>
        <p:nvSpPr>
          <p:cNvPr id="6" name="Obdélník 5"/>
          <p:cNvSpPr/>
          <p:nvPr/>
        </p:nvSpPr>
        <p:spPr>
          <a:xfrm>
            <a:off x="755576" y="350100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=1&amp;q=t%C3%A1bor&amp;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=t%C3%A1&amp;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_l=img.1.1.0l10.80294.84403.10.88053.3.3.0.0.0.0.263.405.2j0j1.3.0...0.0.0..1c.1.17.img.XkWyvQmAopg&amp;bav=on.2,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xwRlhgUWF</a:t>
            </a:r>
            <a:r>
              <a:rPr lang="cs-CZ" sz="900" dirty="0" smtClean="0">
                <a:hlinkClick r:id="rId2"/>
              </a:rPr>
              <a:t>-2xeM%3A%3B-OrQf9HoNpzO4M%3Bhttp%253A%252F%252Fwww.vyletnik.cz%252Fimages%252Fvylet%252Ftabor-be1.jpg%3Bhttp%253A%252F%252Fwww.vyletnik.cz%252Fmistopisny-</a:t>
            </a:r>
            <a:r>
              <a:rPr lang="cs-CZ" sz="900" dirty="0" err="1" smtClean="0">
                <a:hlinkClick r:id="rId2"/>
              </a:rPr>
              <a:t>rejstrik</a:t>
            </a:r>
            <a:r>
              <a:rPr lang="cs-CZ" sz="900" dirty="0" smtClean="0">
                <a:hlinkClick r:id="rId2"/>
              </a:rPr>
              <a:t>%252Fjizni-cechy%252Ftaborsko%252F865-</a:t>
            </a:r>
            <a:r>
              <a:rPr lang="cs-CZ" sz="900" dirty="0" err="1" smtClean="0">
                <a:hlinkClick r:id="rId2"/>
              </a:rPr>
              <a:t>tabor</a:t>
            </a:r>
            <a:r>
              <a:rPr lang="cs-CZ" sz="900" dirty="0" smtClean="0">
                <a:hlinkClick r:id="rId2"/>
              </a:rPr>
              <a:t>%252F%3B900%3B675</a:t>
            </a:r>
            <a:endParaRPr lang="cs-CZ" sz="900" dirty="0"/>
          </a:p>
        </p:txBody>
      </p:sp>
      <p:sp>
        <p:nvSpPr>
          <p:cNvPr id="7" name="Obdélník 6"/>
          <p:cNvSpPr/>
          <p:nvPr/>
        </p:nvSpPr>
        <p:spPr>
          <a:xfrm>
            <a:off x="755576" y="5157192"/>
            <a:ext cx="4572000" cy="13388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</a:t>
            </a:r>
            <a:r>
              <a:rPr lang="cs-CZ" sz="900" dirty="0" err="1" smtClean="0">
                <a:hlinkClick r:id="rId2"/>
              </a:rPr>
              <a:t>hlubok</a:t>
            </a:r>
            <a:r>
              <a:rPr lang="cs-CZ" sz="900" dirty="0" smtClean="0">
                <a:hlinkClick r:id="rId2"/>
              </a:rPr>
              <a:t>%C3%A1+nad+</a:t>
            </a:r>
            <a:r>
              <a:rPr lang="cs-CZ" sz="900" dirty="0" err="1" smtClean="0">
                <a:hlinkClick r:id="rId2"/>
              </a:rPr>
              <a:t>vltavou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hlu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_l=img.1.1.0l10.96161.97604.12.101384.3.3.0.0.0.0.168.343.1j2.3.0...0.0.0..1c.1.17.img.lkHfr1y1brw&amp;bav=on.2,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=lgxWQ0B__0d-</a:t>
            </a:r>
            <a:r>
              <a:rPr lang="cs-CZ" sz="900" dirty="0" err="1" smtClean="0">
                <a:hlinkClick r:id="rId2"/>
              </a:rPr>
              <a:t>dM</a:t>
            </a:r>
            <a:r>
              <a:rPr lang="cs-CZ" sz="900" dirty="0" smtClean="0">
                <a:hlinkClick r:id="rId2"/>
              </a:rPr>
              <a:t>%3A%3Bja63wEGGLbtXUM%3Bhttp%253A%252F%252Fwww.ckrumlov.info%252Fimg%252Fatr381i9b.jpg%3Bhttp%253A%252F%252Fwww.ckrumlov.info%252Fimg.php%253Fimg%253Datr381i9%2526LANG%253Den%3B750%3B563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=1&amp;q=p%C3%</a:t>
            </a:r>
            <a:r>
              <a:rPr lang="cs-CZ" sz="900" dirty="0" err="1" smtClean="0">
                <a:hlinkClick r:id="rId2"/>
              </a:rPr>
              <a:t>ADsek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=p%C3%AD&amp;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_l=img.1.2.0l10.92680.93566.14.96480.2.2.0.0.0.0.160.220.1j1.2.0...0.0.0..1c.1.17.img.8zIy4pKFfCc&amp;bav=on.2,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=ydr1beEqRiaauM%3A%3BdqIN26bGGFPE7M%3Bhttp%253A%252F%252Fwww.geotourist.cz%252Ffotky27620%252Ffotos%252F_</a:t>
            </a:r>
            <a:r>
              <a:rPr lang="cs-CZ" sz="900" dirty="0" err="1" smtClean="0">
                <a:hlinkClick r:id="rId2"/>
              </a:rPr>
              <a:t>vyr</a:t>
            </a:r>
            <a:r>
              <a:rPr lang="cs-CZ" sz="900" dirty="0" smtClean="0">
                <a:hlinkClick r:id="rId2"/>
              </a:rPr>
              <a:t>_89pisekvelky.jpg%3Bhttp%253A%252F%252Fwww.geotourist.cz%252Fckgeo%252Feshop%252F8-1-</a:t>
            </a:r>
            <a:r>
              <a:rPr lang="cs-CZ" sz="900" dirty="0" err="1" smtClean="0">
                <a:hlinkClick r:id="rId2"/>
              </a:rPr>
              <a:t>Zajezdy</a:t>
            </a:r>
            <a:r>
              <a:rPr lang="cs-CZ" sz="900" dirty="0" smtClean="0">
                <a:hlinkClick r:id="rId2"/>
              </a:rPr>
              <a:t>%252F15-3-</a:t>
            </a:r>
            <a:r>
              <a:rPr lang="cs-CZ" sz="900" dirty="0" err="1" smtClean="0">
                <a:hlinkClick r:id="rId2"/>
              </a:rPr>
              <a:t>Jizni</a:t>
            </a:r>
            <a:r>
              <a:rPr lang="cs-CZ" sz="900" dirty="0" smtClean="0">
                <a:hlinkClick r:id="rId2"/>
              </a:rPr>
              <a:t>-zapadni-a-</a:t>
            </a:r>
            <a:r>
              <a:rPr lang="cs-CZ" sz="900" dirty="0" err="1" smtClean="0">
                <a:hlinkClick r:id="rId2"/>
              </a:rPr>
              <a:t>stredni</a:t>
            </a:r>
            <a:r>
              <a:rPr lang="cs-CZ" sz="900" dirty="0" smtClean="0">
                <a:hlinkClick r:id="rId2"/>
              </a:rPr>
              <a:t>-Cechy%252F5%252F89-</a:t>
            </a:r>
            <a:r>
              <a:rPr lang="cs-CZ" sz="900" dirty="0" err="1" smtClean="0">
                <a:hlinkClick r:id="rId2"/>
              </a:rPr>
              <a:t>Pisek</a:t>
            </a:r>
            <a:r>
              <a:rPr lang="cs-CZ" sz="900" dirty="0" smtClean="0">
                <a:hlinkClick r:id="rId2"/>
              </a:rPr>
              <a:t>-</a:t>
            </a:r>
            <a:r>
              <a:rPr lang="cs-CZ" sz="900" dirty="0" err="1" smtClean="0">
                <a:hlinkClick r:id="rId2"/>
              </a:rPr>
              <a:t>Brana</a:t>
            </a:r>
            <a:r>
              <a:rPr lang="cs-CZ" sz="900" dirty="0" smtClean="0">
                <a:hlinkClick r:id="rId2"/>
              </a:rPr>
              <a:t>-do-</a:t>
            </a:r>
            <a:r>
              <a:rPr lang="cs-CZ" sz="900" dirty="0" err="1" smtClean="0">
                <a:hlinkClick r:id="rId2"/>
              </a:rPr>
              <a:t>jiznich</a:t>
            </a:r>
            <a:r>
              <a:rPr lang="cs-CZ" sz="900" dirty="0" smtClean="0">
                <a:hlinkClick r:id="rId2"/>
              </a:rPr>
              <a:t>-Cech%3B750%3B416</a:t>
            </a:r>
            <a:endParaRPr lang="cs-CZ" sz="900" dirty="0"/>
          </a:p>
        </p:txBody>
      </p:sp>
      <p:sp>
        <p:nvSpPr>
          <p:cNvPr id="4" name="Obdélník 3"/>
          <p:cNvSpPr/>
          <p:nvPr/>
        </p:nvSpPr>
        <p:spPr>
          <a:xfrm>
            <a:off x="395536" y="1916832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</a:t>
            </a:r>
            <a:r>
              <a:rPr lang="cs-CZ" sz="900" dirty="0" err="1" smtClean="0">
                <a:hlinkClick r:id="rId2"/>
              </a:rPr>
              <a:t>jind</a:t>
            </a:r>
            <a:r>
              <a:rPr lang="cs-CZ" sz="900" dirty="0" smtClean="0">
                <a:hlinkClick r:id="rId2"/>
              </a:rPr>
              <a:t>%C5%99ich%C5%</a:t>
            </a:r>
            <a:r>
              <a:rPr lang="cs-CZ" sz="900" dirty="0" err="1" smtClean="0">
                <a:hlinkClick r:id="rId2"/>
              </a:rPr>
              <a:t>AFv</a:t>
            </a:r>
            <a:r>
              <a:rPr lang="cs-CZ" sz="900" dirty="0" smtClean="0">
                <a:hlinkClick r:id="rId2"/>
              </a:rPr>
              <a:t>+</a:t>
            </a:r>
            <a:r>
              <a:rPr lang="cs-CZ" sz="900" dirty="0" err="1" smtClean="0">
                <a:hlinkClick r:id="rId2"/>
              </a:rPr>
              <a:t>hradec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jind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_l=img.1.0.0l10.193975.195324.16.198223.4.4.0.0.0.0.92.288.4.4.0...0.0.0..1c.1.17.img.Q2_a5MXyN5E&amp;bav=on.2,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=q0nboF-DC2glAM%3A%3BGlKShM5N-nC96M%3Bhttp%253A%252F%252Fwww.pf.jcu.cz%252Fothers%252Fokoli%252Fimages%252F255.jpg%3Bhttp%253A%252F%252Fwww.pf.jcu.cz%252Fothers%252Fokoli%252Fhrazam%252Fjhradec.htm%3B590%3B409</a:t>
            </a:r>
            <a:endParaRPr lang="cs-CZ" sz="900" dirty="0"/>
          </a:p>
        </p:txBody>
      </p:sp>
      <p:sp>
        <p:nvSpPr>
          <p:cNvPr id="5" name="Obdélník 4"/>
          <p:cNvSpPr/>
          <p:nvPr/>
        </p:nvSpPr>
        <p:spPr>
          <a:xfrm>
            <a:off x="467544" y="3573016"/>
            <a:ext cx="4572000" cy="18928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</a:t>
            </a:r>
            <a:r>
              <a:rPr lang="cs-CZ" sz="900" dirty="0" err="1" smtClean="0">
                <a:hlinkClick r:id="rId2"/>
              </a:rPr>
              <a:t>jind</a:t>
            </a:r>
            <a:r>
              <a:rPr lang="cs-CZ" sz="900" dirty="0" smtClean="0">
                <a:hlinkClick r:id="rId2"/>
              </a:rPr>
              <a:t>%C5%99ich%C5%</a:t>
            </a:r>
            <a:r>
              <a:rPr lang="cs-CZ" sz="900" dirty="0" err="1" smtClean="0">
                <a:hlinkClick r:id="rId2"/>
              </a:rPr>
              <a:t>AFv</a:t>
            </a:r>
            <a:r>
              <a:rPr lang="cs-CZ" sz="900" dirty="0" smtClean="0">
                <a:hlinkClick r:id="rId2"/>
              </a:rPr>
              <a:t>+</a:t>
            </a:r>
            <a:r>
              <a:rPr lang="cs-CZ" sz="900" dirty="0" err="1" smtClean="0">
                <a:hlinkClick r:id="rId2"/>
              </a:rPr>
              <a:t>hradec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jind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_l=img.1.0.0l10.193975.195324.16.198223.4.4.0.0.0.0.92.288.4.4.0...0.0.0..1c.1.17.img.Q2_a5MXyN5E&amp;bav=on.2,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=fYG2iaUb6p-</a:t>
            </a:r>
            <a:r>
              <a:rPr lang="cs-CZ" sz="900" dirty="0" err="1" smtClean="0">
                <a:hlinkClick r:id="rId2"/>
              </a:rPr>
              <a:t>FjM</a:t>
            </a:r>
            <a:r>
              <a:rPr lang="cs-CZ" sz="900" dirty="0" smtClean="0">
                <a:hlinkClick r:id="rId2"/>
              </a:rPr>
              <a:t>%3A%3BwBUdwWMATvfxIM%3Bhttp%253A%252F%252Fwww.vyletnik.cz%252Fimages%252Fvylet%252Fuzivatele%252Fvlasta79%252Fjindrichuv-</a:t>
            </a:r>
            <a:r>
              <a:rPr lang="cs-CZ" sz="900" dirty="0" err="1" smtClean="0">
                <a:hlinkClick r:id="rId2"/>
              </a:rPr>
              <a:t>hradec</a:t>
            </a:r>
            <a:r>
              <a:rPr lang="cs-CZ" sz="900" dirty="0" smtClean="0">
                <a:hlinkClick r:id="rId2"/>
              </a:rPr>
              <a:t>-2012-05-13-</a:t>
            </a:r>
            <a:r>
              <a:rPr lang="cs-CZ" sz="900" dirty="0" err="1" smtClean="0">
                <a:hlinkClick r:id="rId2"/>
              </a:rPr>
              <a:t>jindrichuv</a:t>
            </a:r>
            <a:r>
              <a:rPr lang="cs-CZ" sz="900" dirty="0" smtClean="0">
                <a:hlinkClick r:id="rId2"/>
              </a:rPr>
              <a:t>-</a:t>
            </a:r>
            <a:r>
              <a:rPr lang="cs-CZ" sz="900" dirty="0" err="1" smtClean="0">
                <a:hlinkClick r:id="rId2"/>
              </a:rPr>
              <a:t>hradec</a:t>
            </a:r>
            <a:r>
              <a:rPr lang="cs-CZ" sz="900" dirty="0" smtClean="0">
                <a:hlinkClick r:id="rId2"/>
              </a:rPr>
              <a:t>-26-_1.jpg%3Bhttp%253A%252F%252Fwww.vyletnik.cz%252Ffotogalerie%252Fuzivatel%252Fvlasta79%252F%253Fradit%253Dabc%2526f_limit%253D24%2526f_</a:t>
            </a:r>
            <a:r>
              <a:rPr lang="cs-CZ" sz="900" dirty="0" err="1" smtClean="0">
                <a:hlinkClick r:id="rId2"/>
              </a:rPr>
              <a:t>page</a:t>
            </a:r>
            <a:r>
              <a:rPr lang="cs-CZ" sz="900" dirty="0" smtClean="0">
                <a:hlinkClick r:id="rId2"/>
              </a:rPr>
              <a:t>%253D3%3B1805%3B1200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=1&amp;q=hola%C5%A1ovice&amp;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=hola%C5%A1&amp;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_l=img.1.0.0l7j0i24l3.618625.623913.18.626936.5.5.0.0.0.0.121.411.4j1.5.0...0.0.0..1c.1.17.img.Ns4D8eOuB-M&amp;bav=on.2,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CFBsfCkwFnBabM</a:t>
            </a:r>
            <a:r>
              <a:rPr lang="cs-CZ" sz="900" dirty="0" smtClean="0">
                <a:hlinkClick r:id="rId2"/>
              </a:rPr>
              <a:t>%3A%3BOqv90pLpm_</a:t>
            </a:r>
            <a:r>
              <a:rPr lang="cs-CZ" sz="900" dirty="0" err="1" smtClean="0">
                <a:hlinkClick r:id="rId2"/>
              </a:rPr>
              <a:t>rPaM</a:t>
            </a:r>
            <a:r>
              <a:rPr lang="cs-CZ" sz="900" dirty="0" smtClean="0">
                <a:hlinkClick r:id="rId2"/>
              </a:rPr>
              <a:t>%3Bhttp%253A%252F%252Fwww.folklornisdruzeni.cz%252Fimagebank%252F412512%252F550%252F600%252FIMG_0153.jpg%3Bhttp%253A%252F%252Fwww.folklornisdruzeni.cz%252Fdoporucujeme-cd-a-</a:t>
            </a:r>
            <a:r>
              <a:rPr lang="cs-CZ" sz="900" dirty="0" err="1" smtClean="0">
                <a:hlinkClick r:id="rId2"/>
              </a:rPr>
              <a:t>dvd</a:t>
            </a:r>
            <a:r>
              <a:rPr lang="cs-CZ" sz="900" dirty="0" smtClean="0">
                <a:hlinkClick r:id="rId2"/>
              </a:rPr>
              <a:t>%3B550%3B366</a:t>
            </a:r>
            <a:endParaRPr lang="cs-CZ" sz="900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4572000" cy="13388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=1&amp;q=hola%C5%A1ovice&amp;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=hola%C5%A1&amp;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_l=img.1.0.0l7j0i24l3.618625.623913.18.626936.5.5.0.0.0.0.121.411.4j1.5.0...0.0.0..1c.1.17.img.Ns4D8eOuB-M&amp;bav=on.2,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=KzmNwkTpMsnR2M%3A%3B1WZP46Zzi8u2PM%3Bhttp%253A%252F%252Ffotoblog.in%252Fgalerie%252Fzen%252Fi.php%253Fa%253Dpametihodnosti%2526i%253D1-091107.jpg%3Bhttp%253A%252F%252Ffotoblog.in%252Fclanek%252F532%3B640%3B427</a:t>
            </a:r>
            <a:endParaRPr lang="cs-CZ" sz="900" dirty="0"/>
          </a:p>
        </p:txBody>
      </p:sp>
      <p:sp>
        <p:nvSpPr>
          <p:cNvPr id="4" name="Obdélník 3"/>
          <p:cNvSpPr/>
          <p:nvPr/>
        </p:nvSpPr>
        <p:spPr>
          <a:xfrm>
            <a:off x="539552" y="3212976"/>
            <a:ext cx="4590256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</a:t>
            </a:r>
            <a:r>
              <a:rPr lang="cs-CZ" sz="900" dirty="0" err="1" smtClean="0">
                <a:hlinkClick r:id="rId2"/>
              </a:rPr>
              <a:t>lipno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=lip&amp;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_l=img.1.0.0l10.193540.196185.20.199506.3.3.0.0.0.0.124.269.2j1.3.0...0.0.0..1c.1.17.img.kt_I8911mzI&amp;bav=on.2,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sreJsHYcV</a:t>
            </a:r>
            <a:r>
              <a:rPr lang="cs-CZ" sz="900" dirty="0" smtClean="0">
                <a:hlinkClick r:id="rId2"/>
              </a:rPr>
              <a:t>-</a:t>
            </a:r>
            <a:r>
              <a:rPr lang="cs-CZ" sz="900" dirty="0" err="1" smtClean="0">
                <a:hlinkClick r:id="rId2"/>
              </a:rPr>
              <a:t>Qb</a:t>
            </a:r>
            <a:r>
              <a:rPr lang="cs-CZ" sz="900" dirty="0" smtClean="0">
                <a:hlinkClick r:id="rId2"/>
              </a:rPr>
              <a:t>_M%3A%3B0v-UfHwg5wjcqM%3Bhttp%253A%252F%252Fwww.slantour.cz%252Ffoto%252Ffull%252F4370-</a:t>
            </a:r>
            <a:r>
              <a:rPr lang="cs-CZ" sz="900" dirty="0" err="1" smtClean="0">
                <a:hlinkClick r:id="rId2"/>
              </a:rPr>
              <a:t>lipno.jpg</a:t>
            </a:r>
            <a:r>
              <a:rPr lang="cs-CZ" sz="900" dirty="0" smtClean="0">
                <a:hlinkClick r:id="rId2"/>
              </a:rPr>
              <a:t>%3Bhttp%253A%252F%252Fwww.slantour.cz%252Fzajezdy%252Fzobrazit%252Fhotel-</a:t>
            </a:r>
            <a:r>
              <a:rPr lang="cs-CZ" sz="900" dirty="0" err="1" smtClean="0">
                <a:hlinkClick r:id="rId2"/>
              </a:rPr>
              <a:t>lipenka</a:t>
            </a:r>
            <a:r>
              <a:rPr lang="cs-CZ" sz="900" dirty="0" smtClean="0">
                <a:hlinkClick r:id="rId2"/>
              </a:rPr>
              <a:t>-</a:t>
            </a:r>
            <a:r>
              <a:rPr lang="cs-CZ" sz="900" dirty="0" err="1" smtClean="0">
                <a:hlinkClick r:id="rId2"/>
              </a:rPr>
              <a:t>lipno</a:t>
            </a:r>
            <a:r>
              <a:rPr lang="cs-CZ" sz="900" dirty="0" smtClean="0">
                <a:hlinkClick r:id="rId2"/>
              </a:rPr>
              <a:t>-nad-</a:t>
            </a:r>
            <a:r>
              <a:rPr lang="cs-CZ" sz="900" dirty="0" err="1" smtClean="0">
                <a:hlinkClick r:id="rId2"/>
              </a:rPr>
              <a:t>vltavou</a:t>
            </a:r>
            <a:r>
              <a:rPr lang="cs-CZ" sz="900" dirty="0" smtClean="0">
                <a:hlinkClick r:id="rId2"/>
              </a:rPr>
              <a:t>%3B1520%3B913</a:t>
            </a:r>
            <a:endParaRPr lang="cs-CZ" sz="900" dirty="0"/>
          </a:p>
        </p:txBody>
      </p:sp>
      <p:sp>
        <p:nvSpPr>
          <p:cNvPr id="5" name="Obdélník 4"/>
          <p:cNvSpPr/>
          <p:nvPr/>
        </p:nvSpPr>
        <p:spPr>
          <a:xfrm>
            <a:off x="611560" y="472514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</a:t>
            </a:r>
            <a:r>
              <a:rPr lang="cs-CZ" sz="900" dirty="0" err="1" smtClean="0">
                <a:hlinkClick r:id="rId2"/>
              </a:rPr>
              <a:t>boub</a:t>
            </a:r>
            <a:r>
              <a:rPr lang="cs-CZ" sz="900" dirty="0" smtClean="0">
                <a:hlinkClick r:id="rId2"/>
              </a:rPr>
              <a:t>%C3%</a:t>
            </a:r>
            <a:r>
              <a:rPr lang="cs-CZ" sz="900" dirty="0" err="1" smtClean="0">
                <a:hlinkClick r:id="rId2"/>
              </a:rPr>
              <a:t>ADnsk</a:t>
            </a:r>
            <a:r>
              <a:rPr lang="cs-CZ" sz="900" dirty="0" smtClean="0">
                <a:hlinkClick r:id="rId2"/>
              </a:rPr>
              <a:t>%C3%BD+prales&amp;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boub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_l=img.1.0.0l10.321089.324710.22.327902.4.4.0.0.0.0.88.247.4.4.0...0.0.0..1c.1.17.img.WurCj2ryMIE&amp;bav=on.2,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=Y2q9ypoXAmVH0M%3A%3BGPdtrThG3YiRlM%3Bhttp%253A%252F%252Fwww.naucnoustezkou.cz%252Fgalerie%252Fboubinsky-prales%252F3-</a:t>
            </a:r>
            <a:r>
              <a:rPr lang="cs-CZ" sz="900" dirty="0" err="1" smtClean="0">
                <a:hlinkClick r:id="rId2"/>
              </a:rPr>
              <a:t>boubinske</a:t>
            </a:r>
            <a:r>
              <a:rPr lang="cs-CZ" sz="900" dirty="0" smtClean="0">
                <a:hlinkClick r:id="rId2"/>
              </a:rPr>
              <a:t>-</a:t>
            </a:r>
            <a:r>
              <a:rPr lang="cs-CZ" sz="900" dirty="0" err="1" smtClean="0">
                <a:hlinkClick r:id="rId2"/>
              </a:rPr>
              <a:t>jezirko.jpg</a:t>
            </a:r>
            <a:r>
              <a:rPr lang="cs-CZ" sz="900" dirty="0" smtClean="0">
                <a:hlinkClick r:id="rId2"/>
              </a:rPr>
              <a:t>%3Bhttp%253A%252F%252Fwww.naucnoustezkou.cz%252Fboubinsky-prales%3B600%3B450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4572000" cy="13388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search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source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=979&amp;q=%C4%8Desk%C3%A9+bud%C4%9Bjovice&amp;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=%C4%8Des&amp;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_l=img.1.5.0l10.1839.2380.0.5936.3.3.0.0.0.0.237.554.0j2j1.3.0...0.0.0..1ac.1.17.img.QeC8V5AveVQ#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site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imghp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sa</a:t>
            </a:r>
            <a:r>
              <a:rPr lang="cs-CZ" sz="900" dirty="0" smtClean="0">
                <a:hlinkClick r:id="rId2"/>
              </a:rPr>
              <a:t>=1&amp;q=</a:t>
            </a:r>
            <a:r>
              <a:rPr lang="cs-CZ" sz="900" dirty="0" err="1" smtClean="0">
                <a:hlinkClick r:id="rId2"/>
              </a:rPr>
              <a:t>boub</a:t>
            </a:r>
            <a:r>
              <a:rPr lang="cs-CZ" sz="900" dirty="0" smtClean="0">
                <a:hlinkClick r:id="rId2"/>
              </a:rPr>
              <a:t>%C3%</a:t>
            </a:r>
            <a:r>
              <a:rPr lang="cs-CZ" sz="900" dirty="0" err="1" smtClean="0">
                <a:hlinkClick r:id="rId2"/>
              </a:rPr>
              <a:t>ADnsk</a:t>
            </a:r>
            <a:r>
              <a:rPr lang="cs-CZ" sz="900" dirty="0" smtClean="0">
                <a:hlinkClick r:id="rId2"/>
              </a:rPr>
              <a:t>%C3%BD+prales&amp;</a:t>
            </a:r>
            <a:r>
              <a:rPr lang="cs-CZ" sz="900" dirty="0" err="1" smtClean="0">
                <a:hlinkClick r:id="rId2"/>
              </a:rPr>
              <a:t>oq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boub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gs</a:t>
            </a:r>
            <a:r>
              <a:rPr lang="cs-CZ" sz="900" dirty="0" smtClean="0">
                <a:hlinkClick r:id="rId2"/>
              </a:rPr>
              <a:t>_l=img.1.0.0l10.321089.324710.22.327902.4.4.0.0.0.0.88.247.4.4.0...0.0.0..1c.1.17.img.WurCj2ryMIE&amp;bav=on.2,</a:t>
            </a:r>
            <a:r>
              <a:rPr lang="cs-CZ" sz="900" dirty="0" err="1" smtClean="0">
                <a:hlinkClick r:id="rId2"/>
              </a:rPr>
              <a:t>or.r</a:t>
            </a:r>
            <a:r>
              <a:rPr lang="cs-CZ" sz="900" dirty="0" smtClean="0">
                <a:hlinkClick r:id="rId2"/>
              </a:rPr>
              <a:t>_</a:t>
            </a:r>
            <a:r>
              <a:rPr lang="cs-CZ" sz="900" dirty="0" err="1" smtClean="0">
                <a:hlinkClick r:id="rId2"/>
              </a:rPr>
              <a:t>qf</a:t>
            </a:r>
            <a:r>
              <a:rPr lang="cs-CZ" sz="900" dirty="0" smtClean="0">
                <a:hlinkClick r:id="rId2"/>
              </a:rPr>
              <a:t>.&amp;</a:t>
            </a:r>
            <a:r>
              <a:rPr lang="cs-CZ" sz="900" dirty="0" err="1" smtClean="0">
                <a:hlinkClick r:id="rId2"/>
              </a:rPr>
              <a:t>bvm</a:t>
            </a:r>
            <a:r>
              <a:rPr lang="cs-CZ" sz="900" dirty="0" smtClean="0">
                <a:hlinkClick r:id="rId2"/>
              </a:rPr>
              <a:t>=bv.47883778,</a:t>
            </a:r>
            <a:r>
              <a:rPr lang="cs-CZ" sz="900" dirty="0" err="1" smtClean="0">
                <a:hlinkClick r:id="rId2"/>
              </a:rPr>
              <a:t>d.ZWU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fp</a:t>
            </a:r>
            <a:r>
              <a:rPr lang="cs-CZ" sz="900" dirty="0" smtClean="0">
                <a:hlinkClick r:id="rId2"/>
              </a:rPr>
              <a:t>=25646d54a20f9926&amp;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facrc</a:t>
            </a:r>
            <a:r>
              <a:rPr lang="cs-CZ" sz="900" dirty="0" smtClean="0">
                <a:hlinkClick r:id="rId2"/>
              </a:rPr>
              <a:t>=_&amp;</a:t>
            </a:r>
            <a:r>
              <a:rPr lang="cs-CZ" sz="900" dirty="0" err="1" smtClean="0">
                <a:hlinkClick r:id="rId2"/>
              </a:rPr>
              <a:t>imgrc</a:t>
            </a:r>
            <a:r>
              <a:rPr lang="cs-CZ" sz="900" dirty="0" smtClean="0">
                <a:hlinkClick r:id="rId2"/>
              </a:rPr>
              <a:t>=bb2sEtRFanZ-</a:t>
            </a:r>
            <a:r>
              <a:rPr lang="cs-CZ" sz="900" dirty="0" err="1" smtClean="0">
                <a:hlinkClick r:id="rId2"/>
              </a:rPr>
              <a:t>nM</a:t>
            </a:r>
            <a:r>
              <a:rPr lang="cs-CZ" sz="900" dirty="0" smtClean="0">
                <a:hlinkClick r:id="rId2"/>
              </a:rPr>
              <a:t>%3A%3BAs-WcQlx97FrfM%3Bhttp%253A%252F%252F3pol.cz%252Fimg%252Fpic%252F4%252Fboubin01.jpg%3Bhttp%253A%252F%252F3pol.cz%252F105%252Fprint%3B500%3B353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476</Words>
  <Application>Microsoft Office PowerPoint</Application>
  <PresentationFormat>Předvádění na obrazovce (4:3)</PresentationFormat>
  <Paragraphs>59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South Bohemia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Zdroje: obrázky google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South Bohemia</dc:title>
  <dc:creator>Markytan</dc:creator>
  <cp:lastModifiedBy>Markytan</cp:lastModifiedBy>
  <cp:revision>3</cp:revision>
  <dcterms:created xsi:type="dcterms:W3CDTF">2013-01-27T12:56:19Z</dcterms:created>
  <dcterms:modified xsi:type="dcterms:W3CDTF">2013-06-17T14:51:33Z</dcterms:modified>
</cp:coreProperties>
</file>