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57" r:id="rId4"/>
    <p:sldId id="258" r:id="rId5"/>
    <p:sldId id="259" r:id="rId6"/>
    <p:sldId id="260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  <a:srgbClr val="FF0066"/>
    <a:srgbClr val="CDACE6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6D8031-9B1C-4CA8-A895-7AFC4EEA8E21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91FB98-1B66-4834-A13E-EF178F2E6BE5}">
      <dgm:prSet phldrT="[Text]" custT="1"/>
      <dgm:spPr/>
      <dgm:t>
        <a:bodyPr/>
        <a:lstStyle/>
        <a:p>
          <a:r>
            <a:rPr lang="cs-CZ" sz="1800" dirty="0" smtClean="0"/>
            <a:t>strojírenský</a:t>
          </a:r>
          <a:endParaRPr lang="cs-CZ" sz="1800" dirty="0"/>
        </a:p>
      </dgm:t>
    </dgm:pt>
    <dgm:pt modelId="{07042C3C-CA60-47D8-A1CD-067FF754E240}" type="parTrans" cxnId="{58E5CC7D-0474-46BB-B741-53F62A548E28}">
      <dgm:prSet/>
      <dgm:spPr/>
      <dgm:t>
        <a:bodyPr/>
        <a:lstStyle/>
        <a:p>
          <a:endParaRPr lang="cs-CZ"/>
        </a:p>
      </dgm:t>
    </dgm:pt>
    <dgm:pt modelId="{D04E32BB-32AB-4196-8984-9304C9B0167C}" type="sibTrans" cxnId="{58E5CC7D-0474-46BB-B741-53F62A548E28}">
      <dgm:prSet/>
      <dgm:spPr/>
      <dgm:t>
        <a:bodyPr/>
        <a:lstStyle/>
        <a:p>
          <a:endParaRPr lang="cs-CZ"/>
        </a:p>
      </dgm:t>
    </dgm:pt>
    <dgm:pt modelId="{339C2DE2-F3DA-46E1-9C9A-733E01E0F560}">
      <dgm:prSet phldrT="[Text]" custT="1"/>
      <dgm:spPr/>
      <dgm:t>
        <a:bodyPr/>
        <a:lstStyle/>
        <a:p>
          <a:r>
            <a:rPr lang="cs-CZ" sz="1800" dirty="0" smtClean="0"/>
            <a:t>chemický</a:t>
          </a:r>
          <a:endParaRPr lang="cs-CZ" sz="1800" dirty="0"/>
        </a:p>
      </dgm:t>
    </dgm:pt>
    <dgm:pt modelId="{8142EB87-B6A7-48CF-AED1-2E73BB651BF4}" type="parTrans" cxnId="{72C9774A-C33E-46C5-873E-B74F07C01D02}">
      <dgm:prSet/>
      <dgm:spPr/>
      <dgm:t>
        <a:bodyPr/>
        <a:lstStyle/>
        <a:p>
          <a:endParaRPr lang="cs-CZ"/>
        </a:p>
      </dgm:t>
    </dgm:pt>
    <dgm:pt modelId="{AB2F23E5-AE3F-437F-86C6-0BAA70AB14DC}" type="sibTrans" cxnId="{72C9774A-C33E-46C5-873E-B74F07C01D02}">
      <dgm:prSet/>
      <dgm:spPr/>
      <dgm:t>
        <a:bodyPr/>
        <a:lstStyle/>
        <a:p>
          <a:endParaRPr lang="cs-CZ"/>
        </a:p>
      </dgm:t>
    </dgm:pt>
    <dgm:pt modelId="{50AE3391-3067-4736-A6F1-AD18049A4FDC}">
      <dgm:prSet phldrT="[Text]" custT="1"/>
      <dgm:spPr/>
      <dgm:t>
        <a:bodyPr/>
        <a:lstStyle/>
        <a:p>
          <a:r>
            <a:rPr lang="cs-CZ" sz="1800" dirty="0" smtClean="0"/>
            <a:t>stavebnictví</a:t>
          </a:r>
          <a:endParaRPr lang="cs-CZ" sz="1800" dirty="0"/>
        </a:p>
      </dgm:t>
    </dgm:pt>
    <dgm:pt modelId="{C3491CD3-CE40-4B84-9A0D-C9413B458FEC}" type="parTrans" cxnId="{88E6B09C-053F-4E4A-BB1D-4DA052526C87}">
      <dgm:prSet/>
      <dgm:spPr/>
      <dgm:t>
        <a:bodyPr/>
        <a:lstStyle/>
        <a:p>
          <a:endParaRPr lang="cs-CZ"/>
        </a:p>
      </dgm:t>
    </dgm:pt>
    <dgm:pt modelId="{59EF51CF-38AD-4EC2-9817-AD58CEFC419E}" type="sibTrans" cxnId="{88E6B09C-053F-4E4A-BB1D-4DA052526C87}">
      <dgm:prSet/>
      <dgm:spPr/>
      <dgm:t>
        <a:bodyPr/>
        <a:lstStyle/>
        <a:p>
          <a:endParaRPr lang="cs-CZ"/>
        </a:p>
      </dgm:t>
    </dgm:pt>
    <dgm:pt modelId="{E38D42F5-4EB4-45A6-B0AB-9D6895901252}">
      <dgm:prSet phldrT="[Text]" custT="1"/>
      <dgm:spPr/>
      <dgm:t>
        <a:bodyPr/>
        <a:lstStyle/>
        <a:p>
          <a:r>
            <a:rPr lang="cs-CZ" sz="1800" dirty="0" smtClean="0"/>
            <a:t>zbrojní</a:t>
          </a:r>
          <a:endParaRPr lang="cs-CZ" sz="1800" dirty="0"/>
        </a:p>
      </dgm:t>
    </dgm:pt>
    <dgm:pt modelId="{06C625AB-4450-417A-A6B8-CC09EA3CDFD0}" type="parTrans" cxnId="{5BA39D94-FF26-4E41-9103-2371D95D0629}">
      <dgm:prSet/>
      <dgm:spPr/>
      <dgm:t>
        <a:bodyPr/>
        <a:lstStyle/>
        <a:p>
          <a:endParaRPr lang="cs-CZ"/>
        </a:p>
      </dgm:t>
    </dgm:pt>
    <dgm:pt modelId="{2E410A64-A1CD-4B99-A916-80A6159506B9}" type="sibTrans" cxnId="{5BA39D94-FF26-4E41-9103-2371D95D0629}">
      <dgm:prSet/>
      <dgm:spPr/>
      <dgm:t>
        <a:bodyPr/>
        <a:lstStyle/>
        <a:p>
          <a:endParaRPr lang="cs-CZ"/>
        </a:p>
      </dgm:t>
    </dgm:pt>
    <dgm:pt modelId="{6BA188B2-2E4A-41E2-93D3-FCC95FAFBDE9}">
      <dgm:prSet phldrT="[Text]" custT="1"/>
      <dgm:spPr/>
      <dgm:t>
        <a:bodyPr/>
        <a:lstStyle/>
        <a:p>
          <a:r>
            <a:rPr lang="cs-CZ" sz="1800" dirty="0" smtClean="0"/>
            <a:t>potravinářský</a:t>
          </a:r>
          <a:endParaRPr lang="cs-CZ" sz="1800" dirty="0"/>
        </a:p>
      </dgm:t>
    </dgm:pt>
    <dgm:pt modelId="{BFE11708-60B1-439F-859A-A28827241E2D}" type="parTrans" cxnId="{B48BBC07-DBA0-49B0-BFD6-0D73AE3DED22}">
      <dgm:prSet/>
      <dgm:spPr/>
      <dgm:t>
        <a:bodyPr/>
        <a:lstStyle/>
        <a:p>
          <a:endParaRPr lang="cs-CZ"/>
        </a:p>
      </dgm:t>
    </dgm:pt>
    <dgm:pt modelId="{B6CE372F-8DAD-4252-8D05-2E448B3F1F76}" type="sibTrans" cxnId="{B48BBC07-DBA0-49B0-BFD6-0D73AE3DED22}">
      <dgm:prSet/>
      <dgm:spPr/>
      <dgm:t>
        <a:bodyPr/>
        <a:lstStyle/>
        <a:p>
          <a:endParaRPr lang="cs-CZ"/>
        </a:p>
      </dgm:t>
    </dgm:pt>
    <dgm:pt modelId="{D9479ABD-34FC-484E-B823-0B6E79738136}">
      <dgm:prSet phldrT="[Text]" custT="1"/>
      <dgm:spPr/>
      <dgm:t>
        <a:bodyPr/>
        <a:lstStyle/>
        <a:p>
          <a:r>
            <a:rPr lang="cs-CZ" sz="1800" dirty="0" smtClean="0"/>
            <a:t>energetický</a:t>
          </a:r>
          <a:endParaRPr lang="cs-CZ" sz="1800" dirty="0"/>
        </a:p>
      </dgm:t>
    </dgm:pt>
    <dgm:pt modelId="{40E95EAC-DFCC-49C8-8866-E8C5377688D4}" type="parTrans" cxnId="{A9A20FE3-1EB8-4120-8868-7EA2D7624A78}">
      <dgm:prSet/>
      <dgm:spPr/>
      <dgm:t>
        <a:bodyPr/>
        <a:lstStyle/>
        <a:p>
          <a:endParaRPr lang="cs-CZ"/>
        </a:p>
      </dgm:t>
    </dgm:pt>
    <dgm:pt modelId="{255799EB-299A-4150-A2AD-7484FAD54EEE}" type="sibTrans" cxnId="{A9A20FE3-1EB8-4120-8868-7EA2D7624A78}">
      <dgm:prSet/>
      <dgm:spPr/>
      <dgm:t>
        <a:bodyPr/>
        <a:lstStyle/>
        <a:p>
          <a:endParaRPr lang="cs-CZ"/>
        </a:p>
      </dgm:t>
    </dgm:pt>
    <dgm:pt modelId="{21E70EA7-55B6-4DCC-A106-EF293FD85B17}">
      <dgm:prSet phldrT="[Text]" custT="1"/>
      <dgm:spPr/>
      <dgm:t>
        <a:bodyPr/>
        <a:lstStyle/>
        <a:p>
          <a:r>
            <a:rPr lang="cs-CZ" sz="1800" dirty="0" smtClean="0"/>
            <a:t>sklářský</a:t>
          </a:r>
          <a:endParaRPr lang="cs-CZ" sz="1800" dirty="0"/>
        </a:p>
      </dgm:t>
    </dgm:pt>
    <dgm:pt modelId="{DE627BBC-4163-4324-B113-3107B7E5899C}" type="parTrans" cxnId="{C232D74F-97C3-4A0B-8B6C-C8EABB762213}">
      <dgm:prSet/>
      <dgm:spPr/>
      <dgm:t>
        <a:bodyPr/>
        <a:lstStyle/>
        <a:p>
          <a:endParaRPr lang="cs-CZ"/>
        </a:p>
      </dgm:t>
    </dgm:pt>
    <dgm:pt modelId="{F05D7B6B-361D-446D-AE74-AF3E7A28083B}" type="sibTrans" cxnId="{C232D74F-97C3-4A0B-8B6C-C8EABB762213}">
      <dgm:prSet/>
      <dgm:spPr/>
      <dgm:t>
        <a:bodyPr/>
        <a:lstStyle/>
        <a:p>
          <a:endParaRPr lang="cs-CZ"/>
        </a:p>
      </dgm:t>
    </dgm:pt>
    <dgm:pt modelId="{8AF8E547-1D03-4BD5-BBF2-C2E60DDDEC9E}">
      <dgm:prSet phldrT="[Text]" custT="1"/>
      <dgm:spPr/>
      <dgm:t>
        <a:bodyPr/>
        <a:lstStyle/>
        <a:p>
          <a:r>
            <a:rPr lang="cs-CZ" sz="1800" dirty="0" smtClean="0"/>
            <a:t>hutnický</a:t>
          </a:r>
          <a:endParaRPr lang="cs-CZ" sz="1800" dirty="0"/>
        </a:p>
      </dgm:t>
    </dgm:pt>
    <dgm:pt modelId="{F6AFEB7B-C71D-42A9-B3C1-7D21B0912514}" type="parTrans" cxnId="{D7377422-2D4A-4549-8420-5889EB691505}">
      <dgm:prSet/>
      <dgm:spPr/>
      <dgm:t>
        <a:bodyPr/>
        <a:lstStyle/>
        <a:p>
          <a:endParaRPr lang="cs-CZ"/>
        </a:p>
      </dgm:t>
    </dgm:pt>
    <dgm:pt modelId="{CC3B1CE0-8185-4B1F-87E6-3BE57EF31746}" type="sibTrans" cxnId="{D7377422-2D4A-4549-8420-5889EB691505}">
      <dgm:prSet/>
      <dgm:spPr/>
      <dgm:t>
        <a:bodyPr/>
        <a:lstStyle/>
        <a:p>
          <a:endParaRPr lang="cs-CZ"/>
        </a:p>
      </dgm:t>
    </dgm:pt>
    <dgm:pt modelId="{2F2AFA27-C16A-4033-9139-01CC2127523D}">
      <dgm:prSet phldrT="[Text]" custT="1"/>
      <dgm:spPr/>
      <dgm:t>
        <a:bodyPr/>
        <a:lstStyle/>
        <a:p>
          <a:r>
            <a:rPr lang="cs-CZ" sz="1800" dirty="0" smtClean="0"/>
            <a:t>spotřební</a:t>
          </a:r>
          <a:endParaRPr lang="cs-CZ" sz="1800" dirty="0"/>
        </a:p>
      </dgm:t>
    </dgm:pt>
    <dgm:pt modelId="{6335984F-ADA4-4B10-A237-B483034B8760}" type="parTrans" cxnId="{B1BAC670-45BF-4A6A-AD87-D5FFCB1ECB3A}">
      <dgm:prSet/>
      <dgm:spPr/>
      <dgm:t>
        <a:bodyPr/>
        <a:lstStyle/>
        <a:p>
          <a:endParaRPr lang="cs-CZ"/>
        </a:p>
      </dgm:t>
    </dgm:pt>
    <dgm:pt modelId="{9DA53E49-F085-4A2F-A067-4F3830E7B086}" type="sibTrans" cxnId="{B1BAC670-45BF-4A6A-AD87-D5FFCB1ECB3A}">
      <dgm:prSet/>
      <dgm:spPr/>
      <dgm:t>
        <a:bodyPr/>
        <a:lstStyle/>
        <a:p>
          <a:endParaRPr lang="cs-CZ"/>
        </a:p>
      </dgm:t>
    </dgm:pt>
    <dgm:pt modelId="{CB9A7503-3DF1-48E4-A05B-6221B95E4C88}" type="pres">
      <dgm:prSet presAssocID="{D36D8031-9B1C-4CA8-A895-7AFC4EEA8E2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CA2BEA-81EC-4449-8C1B-B3198B3466DD}" type="pres">
      <dgm:prSet presAssocID="{5591FB98-1B66-4834-A13E-EF178F2E6BE5}" presName="node" presStyleLbl="node1" presStyleIdx="0" presStyleCnt="9" custScaleX="2288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8B6C2-A4DC-4304-9B2B-8A018C909DD6}" type="pres">
      <dgm:prSet presAssocID="{5591FB98-1B66-4834-A13E-EF178F2E6BE5}" presName="spNode" presStyleCnt="0"/>
      <dgm:spPr/>
    </dgm:pt>
    <dgm:pt modelId="{0CD1A8D4-C4B5-4943-9A19-0F4B28E95BDD}" type="pres">
      <dgm:prSet presAssocID="{D04E32BB-32AB-4196-8984-9304C9B0167C}" presName="sibTrans" presStyleLbl="sibTrans1D1" presStyleIdx="0" presStyleCnt="9"/>
      <dgm:spPr/>
      <dgm:t>
        <a:bodyPr/>
        <a:lstStyle/>
        <a:p>
          <a:endParaRPr lang="cs-CZ"/>
        </a:p>
      </dgm:t>
    </dgm:pt>
    <dgm:pt modelId="{D8D88D9A-2444-4C80-913E-4006389DB3C2}" type="pres">
      <dgm:prSet presAssocID="{339C2DE2-F3DA-46E1-9C9A-733E01E0F560}" presName="node" presStyleLbl="node1" presStyleIdx="1" presStyleCnt="9" custScaleX="278224" custRadScaleRad="107954" custRadScaleInc="1084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2882CD-912C-49BF-86CC-3EAD1DCADD78}" type="pres">
      <dgm:prSet presAssocID="{339C2DE2-F3DA-46E1-9C9A-733E01E0F560}" presName="spNode" presStyleCnt="0"/>
      <dgm:spPr/>
    </dgm:pt>
    <dgm:pt modelId="{D181542E-D7D2-4974-9837-41528CD32D47}" type="pres">
      <dgm:prSet presAssocID="{AB2F23E5-AE3F-437F-86C6-0BAA70AB14DC}" presName="sibTrans" presStyleLbl="sibTrans1D1" presStyleIdx="1" presStyleCnt="9"/>
      <dgm:spPr/>
      <dgm:t>
        <a:bodyPr/>
        <a:lstStyle/>
        <a:p>
          <a:endParaRPr lang="cs-CZ"/>
        </a:p>
      </dgm:t>
    </dgm:pt>
    <dgm:pt modelId="{8A8F80BC-429D-4F78-BABC-BEF6A64B6760}" type="pres">
      <dgm:prSet presAssocID="{50AE3391-3067-4736-A6F1-AD18049A4FDC}" presName="node" presStyleLbl="node1" presStyleIdx="2" presStyleCnt="9" custScaleX="237091" custRadScaleRad="122367" custRadScaleInc="150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3101BB-6665-426B-BC73-862177AC4553}" type="pres">
      <dgm:prSet presAssocID="{50AE3391-3067-4736-A6F1-AD18049A4FDC}" presName="spNode" presStyleCnt="0"/>
      <dgm:spPr/>
    </dgm:pt>
    <dgm:pt modelId="{BC0677E1-ABAC-445B-AF5F-C17F752D220D}" type="pres">
      <dgm:prSet presAssocID="{59EF51CF-38AD-4EC2-9817-AD58CEFC419E}" presName="sibTrans" presStyleLbl="sibTrans1D1" presStyleIdx="2" presStyleCnt="9"/>
      <dgm:spPr/>
      <dgm:t>
        <a:bodyPr/>
        <a:lstStyle/>
        <a:p>
          <a:endParaRPr lang="cs-CZ"/>
        </a:p>
      </dgm:t>
    </dgm:pt>
    <dgm:pt modelId="{25FE668C-07EF-4E00-9A8C-CD0B6047C6CA}" type="pres">
      <dgm:prSet presAssocID="{D9479ABD-34FC-484E-B823-0B6E79738136}" presName="node" presStyleLbl="node1" presStyleIdx="3" presStyleCnt="9" custScaleX="223678" custRadScaleRad="125447" custRadScaleInc="-812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E3BB46-A176-45DD-B846-4C8277BC7FB4}" type="pres">
      <dgm:prSet presAssocID="{D9479ABD-34FC-484E-B823-0B6E79738136}" presName="spNode" presStyleCnt="0"/>
      <dgm:spPr/>
    </dgm:pt>
    <dgm:pt modelId="{BAAED31D-D055-48EA-82EE-F495DE4F0C60}" type="pres">
      <dgm:prSet presAssocID="{255799EB-299A-4150-A2AD-7484FAD54EEE}" presName="sibTrans" presStyleLbl="sibTrans1D1" presStyleIdx="3" presStyleCnt="9"/>
      <dgm:spPr/>
      <dgm:t>
        <a:bodyPr/>
        <a:lstStyle/>
        <a:p>
          <a:endParaRPr lang="cs-CZ"/>
        </a:p>
      </dgm:t>
    </dgm:pt>
    <dgm:pt modelId="{A56C27E4-FA83-4D33-8F35-B9A6BCA632FA}" type="pres">
      <dgm:prSet presAssocID="{2F2AFA27-C16A-4033-9139-01CC2127523D}" presName="node" presStyleLbl="node1" presStyleIdx="4" presStyleCnt="9" custScaleX="196861" custScaleY="101275" custRadScaleRad="116873" custRadScaleInc="-114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98220E-F12C-410A-8A5C-7E6C3CB02896}" type="pres">
      <dgm:prSet presAssocID="{2F2AFA27-C16A-4033-9139-01CC2127523D}" presName="spNode" presStyleCnt="0"/>
      <dgm:spPr/>
    </dgm:pt>
    <dgm:pt modelId="{981476CF-C6A8-4249-BBAE-00BEB3F44497}" type="pres">
      <dgm:prSet presAssocID="{9DA53E49-F085-4A2F-A067-4F3830E7B086}" presName="sibTrans" presStyleLbl="sibTrans1D1" presStyleIdx="4" presStyleCnt="9"/>
      <dgm:spPr/>
      <dgm:t>
        <a:bodyPr/>
        <a:lstStyle/>
        <a:p>
          <a:endParaRPr lang="cs-CZ"/>
        </a:p>
      </dgm:t>
    </dgm:pt>
    <dgm:pt modelId="{DE9120AA-6B10-4001-8E63-B61CC998E667}" type="pres">
      <dgm:prSet presAssocID="{8AF8E547-1D03-4BD5-BBF2-C2E60DDDEC9E}" presName="node" presStyleLbl="node1" presStyleIdx="5" presStyleCnt="9" custScaleX="181986" custRadScaleRad="124837" custRadScaleInc="1731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203BB6-F08C-4934-B4A8-F7841A90EE7A}" type="pres">
      <dgm:prSet presAssocID="{8AF8E547-1D03-4BD5-BBF2-C2E60DDDEC9E}" presName="spNode" presStyleCnt="0"/>
      <dgm:spPr/>
    </dgm:pt>
    <dgm:pt modelId="{7B00F941-CB22-48A4-AEFF-2AF6226C7B33}" type="pres">
      <dgm:prSet presAssocID="{CC3B1CE0-8185-4B1F-87E6-3BE57EF31746}" presName="sibTrans" presStyleLbl="sibTrans1D1" presStyleIdx="5" presStyleCnt="9"/>
      <dgm:spPr/>
      <dgm:t>
        <a:bodyPr/>
        <a:lstStyle/>
        <a:p>
          <a:endParaRPr lang="cs-CZ"/>
        </a:p>
      </dgm:t>
    </dgm:pt>
    <dgm:pt modelId="{E8B3BCEB-01BB-44BB-927A-41661C6BC76D}" type="pres">
      <dgm:prSet presAssocID="{E38D42F5-4EB4-45A6-B0AB-9D6895901252}" presName="node" presStyleLbl="node1" presStyleIdx="6" presStyleCnt="9" custScaleX="237606" custRadScaleRad="129434" custRadScaleInc="1002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C143D4-B94A-4A3D-9490-6E04FFEFB4BD}" type="pres">
      <dgm:prSet presAssocID="{E38D42F5-4EB4-45A6-B0AB-9D6895901252}" presName="spNode" presStyleCnt="0"/>
      <dgm:spPr/>
    </dgm:pt>
    <dgm:pt modelId="{F6EF9927-1170-46CC-8D05-139EBCBAA696}" type="pres">
      <dgm:prSet presAssocID="{2E410A64-A1CD-4B99-A916-80A6159506B9}" presName="sibTrans" presStyleLbl="sibTrans1D1" presStyleIdx="6" presStyleCnt="9"/>
      <dgm:spPr/>
      <dgm:t>
        <a:bodyPr/>
        <a:lstStyle/>
        <a:p>
          <a:endParaRPr lang="cs-CZ"/>
        </a:p>
      </dgm:t>
    </dgm:pt>
    <dgm:pt modelId="{17AE18C9-6F7C-4C43-B6E5-8D60DAFB0D4C}" type="pres">
      <dgm:prSet presAssocID="{6BA188B2-2E4A-41E2-93D3-FCC95FAFBDE9}" presName="node" presStyleLbl="node1" presStyleIdx="7" presStyleCnt="9" custScaleX="269608" custRadScaleRad="135312" custRadScaleInc="-208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BC83A9-FD4C-44DE-B223-DA938DD699EB}" type="pres">
      <dgm:prSet presAssocID="{6BA188B2-2E4A-41E2-93D3-FCC95FAFBDE9}" presName="spNode" presStyleCnt="0"/>
      <dgm:spPr/>
    </dgm:pt>
    <dgm:pt modelId="{303F353B-A8B7-4B6C-937F-14873921F1F4}" type="pres">
      <dgm:prSet presAssocID="{B6CE372F-8DAD-4252-8D05-2E448B3F1F76}" presName="sibTrans" presStyleLbl="sibTrans1D1" presStyleIdx="7" presStyleCnt="9"/>
      <dgm:spPr/>
      <dgm:t>
        <a:bodyPr/>
        <a:lstStyle/>
        <a:p>
          <a:endParaRPr lang="cs-CZ"/>
        </a:p>
      </dgm:t>
    </dgm:pt>
    <dgm:pt modelId="{AFC51816-2A72-4CF0-8001-B656D18CC669}" type="pres">
      <dgm:prSet presAssocID="{21E70EA7-55B6-4DCC-A106-EF293FD85B17}" presName="node" presStyleLbl="node1" presStyleIdx="8" presStyleCnt="9" custScaleX="233062" custRadScaleRad="118044" custRadScaleInc="-1341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F0C45E-AF78-4683-BE1F-B647DA5C0D24}" type="pres">
      <dgm:prSet presAssocID="{21E70EA7-55B6-4DCC-A106-EF293FD85B17}" presName="spNode" presStyleCnt="0"/>
      <dgm:spPr/>
    </dgm:pt>
    <dgm:pt modelId="{11B70A04-C8D1-49EE-9EFB-AFBF15D9D801}" type="pres">
      <dgm:prSet presAssocID="{F05D7B6B-361D-446D-AE74-AF3E7A28083B}" presName="sibTrans" presStyleLbl="sibTrans1D1" presStyleIdx="8" presStyleCnt="9"/>
      <dgm:spPr/>
      <dgm:t>
        <a:bodyPr/>
        <a:lstStyle/>
        <a:p>
          <a:endParaRPr lang="cs-CZ"/>
        </a:p>
      </dgm:t>
    </dgm:pt>
  </dgm:ptLst>
  <dgm:cxnLst>
    <dgm:cxn modelId="{3767DEEB-BEBF-46C1-AD15-4249E40BF388}" type="presOf" srcId="{59EF51CF-38AD-4EC2-9817-AD58CEFC419E}" destId="{BC0677E1-ABAC-445B-AF5F-C17F752D220D}" srcOrd="0" destOrd="0" presId="urn:microsoft.com/office/officeart/2005/8/layout/cycle5"/>
    <dgm:cxn modelId="{1C0BCC9E-7859-4E3F-8FE6-2A63403C3E5F}" type="presOf" srcId="{2E410A64-A1CD-4B99-A916-80A6159506B9}" destId="{F6EF9927-1170-46CC-8D05-139EBCBAA696}" srcOrd="0" destOrd="0" presId="urn:microsoft.com/office/officeart/2005/8/layout/cycle5"/>
    <dgm:cxn modelId="{A9A20FE3-1EB8-4120-8868-7EA2D7624A78}" srcId="{D36D8031-9B1C-4CA8-A895-7AFC4EEA8E21}" destId="{D9479ABD-34FC-484E-B823-0B6E79738136}" srcOrd="3" destOrd="0" parTransId="{40E95EAC-DFCC-49C8-8866-E8C5377688D4}" sibTransId="{255799EB-299A-4150-A2AD-7484FAD54EEE}"/>
    <dgm:cxn modelId="{4C3B694B-7A5D-468E-8D81-C1EAA5AE2746}" type="presOf" srcId="{5591FB98-1B66-4834-A13E-EF178F2E6BE5}" destId="{90CA2BEA-81EC-4449-8C1B-B3198B3466DD}" srcOrd="0" destOrd="0" presId="urn:microsoft.com/office/officeart/2005/8/layout/cycle5"/>
    <dgm:cxn modelId="{E42C22BA-EDE6-4AF8-A626-FD53BC73F6B2}" type="presOf" srcId="{D9479ABD-34FC-484E-B823-0B6E79738136}" destId="{25FE668C-07EF-4E00-9A8C-CD0B6047C6CA}" srcOrd="0" destOrd="0" presId="urn:microsoft.com/office/officeart/2005/8/layout/cycle5"/>
    <dgm:cxn modelId="{79299AB1-D1F0-4EF3-928D-504BF948C4B5}" type="presOf" srcId="{6BA188B2-2E4A-41E2-93D3-FCC95FAFBDE9}" destId="{17AE18C9-6F7C-4C43-B6E5-8D60DAFB0D4C}" srcOrd="0" destOrd="0" presId="urn:microsoft.com/office/officeart/2005/8/layout/cycle5"/>
    <dgm:cxn modelId="{5BA39D94-FF26-4E41-9103-2371D95D0629}" srcId="{D36D8031-9B1C-4CA8-A895-7AFC4EEA8E21}" destId="{E38D42F5-4EB4-45A6-B0AB-9D6895901252}" srcOrd="6" destOrd="0" parTransId="{06C625AB-4450-417A-A6B8-CC09EA3CDFD0}" sibTransId="{2E410A64-A1CD-4B99-A916-80A6159506B9}"/>
    <dgm:cxn modelId="{BEB37BDE-E747-48F6-A81F-24AE1C7A1D2C}" type="presOf" srcId="{F05D7B6B-361D-446D-AE74-AF3E7A28083B}" destId="{11B70A04-C8D1-49EE-9EFB-AFBF15D9D801}" srcOrd="0" destOrd="0" presId="urn:microsoft.com/office/officeart/2005/8/layout/cycle5"/>
    <dgm:cxn modelId="{F996180A-0DFC-4486-B2B9-2FFCCCDDF726}" type="presOf" srcId="{255799EB-299A-4150-A2AD-7484FAD54EEE}" destId="{BAAED31D-D055-48EA-82EE-F495DE4F0C60}" srcOrd="0" destOrd="0" presId="urn:microsoft.com/office/officeart/2005/8/layout/cycle5"/>
    <dgm:cxn modelId="{4225B4D7-5989-47E0-A64E-25D03A7D369B}" type="presOf" srcId="{2F2AFA27-C16A-4033-9139-01CC2127523D}" destId="{A56C27E4-FA83-4D33-8F35-B9A6BCA632FA}" srcOrd="0" destOrd="0" presId="urn:microsoft.com/office/officeart/2005/8/layout/cycle5"/>
    <dgm:cxn modelId="{545C728D-5B18-4219-8A83-A51BEAB5F474}" type="presOf" srcId="{21E70EA7-55B6-4DCC-A106-EF293FD85B17}" destId="{AFC51816-2A72-4CF0-8001-B656D18CC669}" srcOrd="0" destOrd="0" presId="urn:microsoft.com/office/officeart/2005/8/layout/cycle5"/>
    <dgm:cxn modelId="{04D92341-CE43-449A-A8F4-3F75D0A34D53}" type="presOf" srcId="{50AE3391-3067-4736-A6F1-AD18049A4FDC}" destId="{8A8F80BC-429D-4F78-BABC-BEF6A64B6760}" srcOrd="0" destOrd="0" presId="urn:microsoft.com/office/officeart/2005/8/layout/cycle5"/>
    <dgm:cxn modelId="{88E6B09C-053F-4E4A-BB1D-4DA052526C87}" srcId="{D36D8031-9B1C-4CA8-A895-7AFC4EEA8E21}" destId="{50AE3391-3067-4736-A6F1-AD18049A4FDC}" srcOrd="2" destOrd="0" parTransId="{C3491CD3-CE40-4B84-9A0D-C9413B458FEC}" sibTransId="{59EF51CF-38AD-4EC2-9817-AD58CEFC419E}"/>
    <dgm:cxn modelId="{F01ECE27-CD68-49E0-A736-48FA9C3B8993}" type="presOf" srcId="{339C2DE2-F3DA-46E1-9C9A-733E01E0F560}" destId="{D8D88D9A-2444-4C80-913E-4006389DB3C2}" srcOrd="0" destOrd="0" presId="urn:microsoft.com/office/officeart/2005/8/layout/cycle5"/>
    <dgm:cxn modelId="{D7377422-2D4A-4549-8420-5889EB691505}" srcId="{D36D8031-9B1C-4CA8-A895-7AFC4EEA8E21}" destId="{8AF8E547-1D03-4BD5-BBF2-C2E60DDDEC9E}" srcOrd="5" destOrd="0" parTransId="{F6AFEB7B-C71D-42A9-B3C1-7D21B0912514}" sibTransId="{CC3B1CE0-8185-4B1F-87E6-3BE57EF31746}"/>
    <dgm:cxn modelId="{6EB01E58-D75F-4930-ACA2-63AE47BDFF00}" type="presOf" srcId="{D36D8031-9B1C-4CA8-A895-7AFC4EEA8E21}" destId="{CB9A7503-3DF1-48E4-A05B-6221B95E4C88}" srcOrd="0" destOrd="0" presId="urn:microsoft.com/office/officeart/2005/8/layout/cycle5"/>
    <dgm:cxn modelId="{B6338AEB-E8AA-4729-8323-D7530F9C1D49}" type="presOf" srcId="{9DA53E49-F085-4A2F-A067-4F3830E7B086}" destId="{981476CF-C6A8-4249-BBAE-00BEB3F44497}" srcOrd="0" destOrd="0" presId="urn:microsoft.com/office/officeart/2005/8/layout/cycle5"/>
    <dgm:cxn modelId="{72C9774A-C33E-46C5-873E-B74F07C01D02}" srcId="{D36D8031-9B1C-4CA8-A895-7AFC4EEA8E21}" destId="{339C2DE2-F3DA-46E1-9C9A-733E01E0F560}" srcOrd="1" destOrd="0" parTransId="{8142EB87-B6A7-48CF-AED1-2E73BB651BF4}" sibTransId="{AB2F23E5-AE3F-437F-86C6-0BAA70AB14DC}"/>
    <dgm:cxn modelId="{740775CC-CCF9-472D-AE2C-5D7A1C101A48}" type="presOf" srcId="{E38D42F5-4EB4-45A6-B0AB-9D6895901252}" destId="{E8B3BCEB-01BB-44BB-927A-41661C6BC76D}" srcOrd="0" destOrd="0" presId="urn:microsoft.com/office/officeart/2005/8/layout/cycle5"/>
    <dgm:cxn modelId="{FABAB6B3-A0E3-445A-9CF9-8B36CBEA0F84}" type="presOf" srcId="{B6CE372F-8DAD-4252-8D05-2E448B3F1F76}" destId="{303F353B-A8B7-4B6C-937F-14873921F1F4}" srcOrd="0" destOrd="0" presId="urn:microsoft.com/office/officeart/2005/8/layout/cycle5"/>
    <dgm:cxn modelId="{58E5CC7D-0474-46BB-B741-53F62A548E28}" srcId="{D36D8031-9B1C-4CA8-A895-7AFC4EEA8E21}" destId="{5591FB98-1B66-4834-A13E-EF178F2E6BE5}" srcOrd="0" destOrd="0" parTransId="{07042C3C-CA60-47D8-A1CD-067FF754E240}" sibTransId="{D04E32BB-32AB-4196-8984-9304C9B0167C}"/>
    <dgm:cxn modelId="{B48BBC07-DBA0-49B0-BFD6-0D73AE3DED22}" srcId="{D36D8031-9B1C-4CA8-A895-7AFC4EEA8E21}" destId="{6BA188B2-2E4A-41E2-93D3-FCC95FAFBDE9}" srcOrd="7" destOrd="0" parTransId="{BFE11708-60B1-439F-859A-A28827241E2D}" sibTransId="{B6CE372F-8DAD-4252-8D05-2E448B3F1F76}"/>
    <dgm:cxn modelId="{91C948A6-4DFC-4C64-8490-AA8A7E1F7B38}" type="presOf" srcId="{AB2F23E5-AE3F-437F-86C6-0BAA70AB14DC}" destId="{D181542E-D7D2-4974-9837-41528CD32D47}" srcOrd="0" destOrd="0" presId="urn:microsoft.com/office/officeart/2005/8/layout/cycle5"/>
    <dgm:cxn modelId="{409A7C49-B4A1-4815-B56C-C7E4D4AD764A}" type="presOf" srcId="{CC3B1CE0-8185-4B1F-87E6-3BE57EF31746}" destId="{7B00F941-CB22-48A4-AEFF-2AF6226C7B33}" srcOrd="0" destOrd="0" presId="urn:microsoft.com/office/officeart/2005/8/layout/cycle5"/>
    <dgm:cxn modelId="{C232D74F-97C3-4A0B-8B6C-C8EABB762213}" srcId="{D36D8031-9B1C-4CA8-A895-7AFC4EEA8E21}" destId="{21E70EA7-55B6-4DCC-A106-EF293FD85B17}" srcOrd="8" destOrd="0" parTransId="{DE627BBC-4163-4324-B113-3107B7E5899C}" sibTransId="{F05D7B6B-361D-446D-AE74-AF3E7A28083B}"/>
    <dgm:cxn modelId="{D83B48F0-D84E-4454-BB35-6575671BF09D}" type="presOf" srcId="{D04E32BB-32AB-4196-8984-9304C9B0167C}" destId="{0CD1A8D4-C4B5-4943-9A19-0F4B28E95BDD}" srcOrd="0" destOrd="0" presId="urn:microsoft.com/office/officeart/2005/8/layout/cycle5"/>
    <dgm:cxn modelId="{B1BAC670-45BF-4A6A-AD87-D5FFCB1ECB3A}" srcId="{D36D8031-9B1C-4CA8-A895-7AFC4EEA8E21}" destId="{2F2AFA27-C16A-4033-9139-01CC2127523D}" srcOrd="4" destOrd="0" parTransId="{6335984F-ADA4-4B10-A237-B483034B8760}" sibTransId="{9DA53E49-F085-4A2F-A067-4F3830E7B086}"/>
    <dgm:cxn modelId="{DDC882A1-1139-4A4A-8AF1-C6AA4981C5E0}" type="presOf" srcId="{8AF8E547-1D03-4BD5-BBF2-C2E60DDDEC9E}" destId="{DE9120AA-6B10-4001-8E63-B61CC998E667}" srcOrd="0" destOrd="0" presId="urn:microsoft.com/office/officeart/2005/8/layout/cycle5"/>
    <dgm:cxn modelId="{9E88CC04-E571-43D5-BC3F-EAC1E5140857}" type="presParOf" srcId="{CB9A7503-3DF1-48E4-A05B-6221B95E4C88}" destId="{90CA2BEA-81EC-4449-8C1B-B3198B3466DD}" srcOrd="0" destOrd="0" presId="urn:microsoft.com/office/officeart/2005/8/layout/cycle5"/>
    <dgm:cxn modelId="{9708E92D-C53F-42FD-B880-AF6790B31113}" type="presParOf" srcId="{CB9A7503-3DF1-48E4-A05B-6221B95E4C88}" destId="{CAB8B6C2-A4DC-4304-9B2B-8A018C909DD6}" srcOrd="1" destOrd="0" presId="urn:microsoft.com/office/officeart/2005/8/layout/cycle5"/>
    <dgm:cxn modelId="{12DE64C2-04AD-4AB9-A874-1DBD3D2D2082}" type="presParOf" srcId="{CB9A7503-3DF1-48E4-A05B-6221B95E4C88}" destId="{0CD1A8D4-C4B5-4943-9A19-0F4B28E95BDD}" srcOrd="2" destOrd="0" presId="urn:microsoft.com/office/officeart/2005/8/layout/cycle5"/>
    <dgm:cxn modelId="{1D7F28DC-0177-4E7D-9849-D83F0014056C}" type="presParOf" srcId="{CB9A7503-3DF1-48E4-A05B-6221B95E4C88}" destId="{D8D88D9A-2444-4C80-913E-4006389DB3C2}" srcOrd="3" destOrd="0" presId="urn:microsoft.com/office/officeart/2005/8/layout/cycle5"/>
    <dgm:cxn modelId="{A85CE87A-B38A-4513-AE19-D2DAA59B92E1}" type="presParOf" srcId="{CB9A7503-3DF1-48E4-A05B-6221B95E4C88}" destId="{C22882CD-912C-49BF-86CC-3EAD1DCADD78}" srcOrd="4" destOrd="0" presId="urn:microsoft.com/office/officeart/2005/8/layout/cycle5"/>
    <dgm:cxn modelId="{1D29F7DD-449E-4722-8009-FE094EAC1457}" type="presParOf" srcId="{CB9A7503-3DF1-48E4-A05B-6221B95E4C88}" destId="{D181542E-D7D2-4974-9837-41528CD32D47}" srcOrd="5" destOrd="0" presId="urn:microsoft.com/office/officeart/2005/8/layout/cycle5"/>
    <dgm:cxn modelId="{03AD15C7-0A23-4602-BBFD-A66DB0653064}" type="presParOf" srcId="{CB9A7503-3DF1-48E4-A05B-6221B95E4C88}" destId="{8A8F80BC-429D-4F78-BABC-BEF6A64B6760}" srcOrd="6" destOrd="0" presId="urn:microsoft.com/office/officeart/2005/8/layout/cycle5"/>
    <dgm:cxn modelId="{2FD64BAC-7394-4C9E-842C-93344FD8DCA2}" type="presParOf" srcId="{CB9A7503-3DF1-48E4-A05B-6221B95E4C88}" destId="{683101BB-6665-426B-BC73-862177AC4553}" srcOrd="7" destOrd="0" presId="urn:microsoft.com/office/officeart/2005/8/layout/cycle5"/>
    <dgm:cxn modelId="{FDF4BB8E-5863-4054-BD79-0D14D30F6543}" type="presParOf" srcId="{CB9A7503-3DF1-48E4-A05B-6221B95E4C88}" destId="{BC0677E1-ABAC-445B-AF5F-C17F752D220D}" srcOrd="8" destOrd="0" presId="urn:microsoft.com/office/officeart/2005/8/layout/cycle5"/>
    <dgm:cxn modelId="{426DD8D1-0DCE-4D75-96E6-AF262C433254}" type="presParOf" srcId="{CB9A7503-3DF1-48E4-A05B-6221B95E4C88}" destId="{25FE668C-07EF-4E00-9A8C-CD0B6047C6CA}" srcOrd="9" destOrd="0" presId="urn:microsoft.com/office/officeart/2005/8/layout/cycle5"/>
    <dgm:cxn modelId="{49DE0336-B766-4B99-A0C6-C2B3FB64E187}" type="presParOf" srcId="{CB9A7503-3DF1-48E4-A05B-6221B95E4C88}" destId="{13E3BB46-A176-45DD-B846-4C8277BC7FB4}" srcOrd="10" destOrd="0" presId="urn:microsoft.com/office/officeart/2005/8/layout/cycle5"/>
    <dgm:cxn modelId="{4B86C86D-9BB0-4E21-BE87-89690B637441}" type="presParOf" srcId="{CB9A7503-3DF1-48E4-A05B-6221B95E4C88}" destId="{BAAED31D-D055-48EA-82EE-F495DE4F0C60}" srcOrd="11" destOrd="0" presId="urn:microsoft.com/office/officeart/2005/8/layout/cycle5"/>
    <dgm:cxn modelId="{BD1B7ABE-28A5-4AD0-9159-AB57825E4A53}" type="presParOf" srcId="{CB9A7503-3DF1-48E4-A05B-6221B95E4C88}" destId="{A56C27E4-FA83-4D33-8F35-B9A6BCA632FA}" srcOrd="12" destOrd="0" presId="urn:microsoft.com/office/officeart/2005/8/layout/cycle5"/>
    <dgm:cxn modelId="{0B8CA26D-E9C4-40E6-81B5-9DC4D20383A6}" type="presParOf" srcId="{CB9A7503-3DF1-48E4-A05B-6221B95E4C88}" destId="{A998220E-F12C-410A-8A5C-7E6C3CB02896}" srcOrd="13" destOrd="0" presId="urn:microsoft.com/office/officeart/2005/8/layout/cycle5"/>
    <dgm:cxn modelId="{32054DC0-29E4-4AD5-B743-FCCCC3F70125}" type="presParOf" srcId="{CB9A7503-3DF1-48E4-A05B-6221B95E4C88}" destId="{981476CF-C6A8-4249-BBAE-00BEB3F44497}" srcOrd="14" destOrd="0" presId="urn:microsoft.com/office/officeart/2005/8/layout/cycle5"/>
    <dgm:cxn modelId="{D28B1A4A-965D-45DC-8BB4-7EA570C050A9}" type="presParOf" srcId="{CB9A7503-3DF1-48E4-A05B-6221B95E4C88}" destId="{DE9120AA-6B10-4001-8E63-B61CC998E667}" srcOrd="15" destOrd="0" presId="urn:microsoft.com/office/officeart/2005/8/layout/cycle5"/>
    <dgm:cxn modelId="{E13898B9-0C39-4F7D-8899-E1E0BEBB6161}" type="presParOf" srcId="{CB9A7503-3DF1-48E4-A05B-6221B95E4C88}" destId="{94203BB6-F08C-4934-B4A8-F7841A90EE7A}" srcOrd="16" destOrd="0" presId="urn:microsoft.com/office/officeart/2005/8/layout/cycle5"/>
    <dgm:cxn modelId="{6DD72284-8DED-46DF-A2DB-5B67A7D9D864}" type="presParOf" srcId="{CB9A7503-3DF1-48E4-A05B-6221B95E4C88}" destId="{7B00F941-CB22-48A4-AEFF-2AF6226C7B33}" srcOrd="17" destOrd="0" presId="urn:microsoft.com/office/officeart/2005/8/layout/cycle5"/>
    <dgm:cxn modelId="{6EBB2250-B18D-4AC1-AC04-8875F5FF52F8}" type="presParOf" srcId="{CB9A7503-3DF1-48E4-A05B-6221B95E4C88}" destId="{E8B3BCEB-01BB-44BB-927A-41661C6BC76D}" srcOrd="18" destOrd="0" presId="urn:microsoft.com/office/officeart/2005/8/layout/cycle5"/>
    <dgm:cxn modelId="{1D39860D-1255-4225-B2C6-8DFC1B5A3F2C}" type="presParOf" srcId="{CB9A7503-3DF1-48E4-A05B-6221B95E4C88}" destId="{6EC143D4-B94A-4A3D-9490-6E04FFEFB4BD}" srcOrd="19" destOrd="0" presId="urn:microsoft.com/office/officeart/2005/8/layout/cycle5"/>
    <dgm:cxn modelId="{E894CED6-06A3-4427-AABD-F0B0CC132291}" type="presParOf" srcId="{CB9A7503-3DF1-48E4-A05B-6221B95E4C88}" destId="{F6EF9927-1170-46CC-8D05-139EBCBAA696}" srcOrd="20" destOrd="0" presId="urn:microsoft.com/office/officeart/2005/8/layout/cycle5"/>
    <dgm:cxn modelId="{97C5C42B-5666-4754-B31A-A8D9276057A8}" type="presParOf" srcId="{CB9A7503-3DF1-48E4-A05B-6221B95E4C88}" destId="{17AE18C9-6F7C-4C43-B6E5-8D60DAFB0D4C}" srcOrd="21" destOrd="0" presId="urn:microsoft.com/office/officeart/2005/8/layout/cycle5"/>
    <dgm:cxn modelId="{3A9B50F4-8B9B-444C-93AD-1E0A241D593A}" type="presParOf" srcId="{CB9A7503-3DF1-48E4-A05B-6221B95E4C88}" destId="{CFBC83A9-FD4C-44DE-B223-DA938DD699EB}" srcOrd="22" destOrd="0" presId="urn:microsoft.com/office/officeart/2005/8/layout/cycle5"/>
    <dgm:cxn modelId="{87A4C3AA-4BE2-4772-9B35-7878EA709D6A}" type="presParOf" srcId="{CB9A7503-3DF1-48E4-A05B-6221B95E4C88}" destId="{303F353B-A8B7-4B6C-937F-14873921F1F4}" srcOrd="23" destOrd="0" presId="urn:microsoft.com/office/officeart/2005/8/layout/cycle5"/>
    <dgm:cxn modelId="{C6FF66FF-55C2-4C15-82BA-13EBE98C4F64}" type="presParOf" srcId="{CB9A7503-3DF1-48E4-A05B-6221B95E4C88}" destId="{AFC51816-2A72-4CF0-8001-B656D18CC669}" srcOrd="24" destOrd="0" presId="urn:microsoft.com/office/officeart/2005/8/layout/cycle5"/>
    <dgm:cxn modelId="{52334FAA-E52C-4328-BF84-F634AAF1BA55}" type="presParOf" srcId="{CB9A7503-3DF1-48E4-A05B-6221B95E4C88}" destId="{BFF0C45E-AF78-4683-BE1F-B647DA5C0D24}" srcOrd="25" destOrd="0" presId="urn:microsoft.com/office/officeart/2005/8/layout/cycle5"/>
    <dgm:cxn modelId="{59AA73E4-1DEF-4CF0-9A21-97FA64E63D98}" type="presParOf" srcId="{CB9A7503-3DF1-48E4-A05B-6221B95E4C88}" destId="{11B70A04-C8D1-49EE-9EFB-AFBF15D9D801}" srcOrd="26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CA2BEA-81EC-4449-8C1B-B3198B3466DD}">
      <dsp:nvSpPr>
        <dsp:cNvPr id="0" name=""/>
        <dsp:cNvSpPr/>
      </dsp:nvSpPr>
      <dsp:spPr>
        <a:xfrm>
          <a:off x="2898395" y="1437"/>
          <a:ext cx="1588892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strojírenský</a:t>
          </a:r>
          <a:endParaRPr lang="cs-CZ" sz="1800" kern="1200" dirty="0"/>
        </a:p>
      </dsp:txBody>
      <dsp:txXfrm>
        <a:off x="2920424" y="23466"/>
        <a:ext cx="1544834" cy="407207"/>
      </dsp:txXfrm>
    </dsp:sp>
    <dsp:sp modelId="{0CD1A8D4-C4B5-4943-9A19-0F4B28E95BDD}">
      <dsp:nvSpPr>
        <dsp:cNvPr id="0" name=""/>
        <dsp:cNvSpPr/>
      </dsp:nvSpPr>
      <dsp:spPr>
        <a:xfrm>
          <a:off x="2360513" y="374418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2239339" y="75996"/>
              </a:moveTo>
              <a:arcTo wR="1731927" hR="1731927" stAng="17222170" swAng="69996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D88D9A-2444-4C80-913E-4006389DB3C2}">
      <dsp:nvSpPr>
        <dsp:cNvPr id="0" name=""/>
        <dsp:cNvSpPr/>
      </dsp:nvSpPr>
      <dsp:spPr>
        <a:xfrm>
          <a:off x="4248474" y="646630"/>
          <a:ext cx="1931583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chemický</a:t>
          </a:r>
          <a:endParaRPr lang="cs-CZ" sz="1800" kern="1200" dirty="0"/>
        </a:p>
      </dsp:txBody>
      <dsp:txXfrm>
        <a:off x="4270503" y="668659"/>
        <a:ext cx="1887525" cy="407207"/>
      </dsp:txXfrm>
    </dsp:sp>
    <dsp:sp modelId="{D181542E-D7D2-4974-9837-41528CD32D47}">
      <dsp:nvSpPr>
        <dsp:cNvPr id="0" name=""/>
        <dsp:cNvSpPr/>
      </dsp:nvSpPr>
      <dsp:spPr>
        <a:xfrm>
          <a:off x="2699189" y="832515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2739851" y="323502"/>
              </a:moveTo>
              <a:arcTo wR="1731927" hR="1731927" stAng="18335340" swAng="625173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8F80BC-429D-4F78-BABC-BEF6A64B6760}">
      <dsp:nvSpPr>
        <dsp:cNvPr id="0" name=""/>
        <dsp:cNvSpPr/>
      </dsp:nvSpPr>
      <dsp:spPr>
        <a:xfrm>
          <a:off x="4968559" y="1438721"/>
          <a:ext cx="1646015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stavebnictví</a:t>
          </a:r>
          <a:endParaRPr lang="cs-CZ" sz="1800" kern="1200" dirty="0"/>
        </a:p>
      </dsp:txBody>
      <dsp:txXfrm>
        <a:off x="4990588" y="1460750"/>
        <a:ext cx="1601957" cy="407207"/>
      </dsp:txXfrm>
    </dsp:sp>
    <dsp:sp modelId="{BC0677E1-ABAC-445B-AF5F-C17F752D220D}">
      <dsp:nvSpPr>
        <dsp:cNvPr id="0" name=""/>
        <dsp:cNvSpPr/>
      </dsp:nvSpPr>
      <dsp:spPr>
        <a:xfrm>
          <a:off x="2369194" y="433384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3455988" y="1567049"/>
              </a:moveTo>
              <a:arcTo wR="1731927" hR="1731927" stAng="21272234" swAng="668000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FE668C-07EF-4E00-9A8C-CD0B6047C6CA}">
      <dsp:nvSpPr>
        <dsp:cNvPr id="0" name=""/>
        <dsp:cNvSpPr/>
      </dsp:nvSpPr>
      <dsp:spPr>
        <a:xfrm>
          <a:off x="4968556" y="2446836"/>
          <a:ext cx="1552895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energetický</a:t>
          </a:r>
          <a:endParaRPr lang="cs-CZ" sz="1800" kern="1200" dirty="0"/>
        </a:p>
      </dsp:txBody>
      <dsp:txXfrm>
        <a:off x="4990585" y="2468865"/>
        <a:ext cx="1508837" cy="407207"/>
      </dsp:txXfrm>
    </dsp:sp>
    <dsp:sp modelId="{BAAED31D-D055-48EA-82EE-F495DE4F0C60}">
      <dsp:nvSpPr>
        <dsp:cNvPr id="0" name=""/>
        <dsp:cNvSpPr/>
      </dsp:nvSpPr>
      <dsp:spPr>
        <a:xfrm>
          <a:off x="2538700" y="121546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3024537" y="2884633"/>
              </a:moveTo>
              <a:arcTo wR="1731927" hR="1731927" stAng="2503531" swAng="842843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6C27E4-FA83-4D33-8F35-B9A6BCA632FA}">
      <dsp:nvSpPr>
        <dsp:cNvPr id="0" name=""/>
        <dsp:cNvSpPr/>
      </dsp:nvSpPr>
      <dsp:spPr>
        <a:xfrm>
          <a:off x="4176468" y="3359404"/>
          <a:ext cx="1366717" cy="457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spotřební</a:t>
          </a:r>
          <a:endParaRPr lang="cs-CZ" sz="1800" kern="1200" dirty="0"/>
        </a:p>
      </dsp:txBody>
      <dsp:txXfrm>
        <a:off x="4198778" y="3381714"/>
        <a:ext cx="1322097" cy="412399"/>
      </dsp:txXfrm>
    </dsp:sp>
    <dsp:sp modelId="{981476CF-C6A8-4249-BBAE-00BEB3F44497}">
      <dsp:nvSpPr>
        <dsp:cNvPr id="0" name=""/>
        <dsp:cNvSpPr/>
      </dsp:nvSpPr>
      <dsp:spPr>
        <a:xfrm>
          <a:off x="1780378" y="624928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2316086" y="3362366"/>
              </a:moveTo>
              <a:arcTo wR="1731927" hR="1731927" stAng="4217296" swAng="2552208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9120AA-6B10-4001-8E63-B61CC998E667}">
      <dsp:nvSpPr>
        <dsp:cNvPr id="0" name=""/>
        <dsp:cNvSpPr/>
      </dsp:nvSpPr>
      <dsp:spPr>
        <a:xfrm>
          <a:off x="1584174" y="3312368"/>
          <a:ext cx="1263446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hutnický</a:t>
          </a:r>
          <a:endParaRPr lang="cs-CZ" sz="1800" kern="1200" dirty="0"/>
        </a:p>
      </dsp:txBody>
      <dsp:txXfrm>
        <a:off x="1606203" y="3334397"/>
        <a:ext cx="1219388" cy="407207"/>
      </dsp:txXfrm>
    </dsp:sp>
    <dsp:sp modelId="{7B00F941-CB22-48A4-AEFF-2AF6226C7B33}">
      <dsp:nvSpPr>
        <dsp:cNvPr id="0" name=""/>
        <dsp:cNvSpPr/>
      </dsp:nvSpPr>
      <dsp:spPr>
        <a:xfrm>
          <a:off x="1425567" y="286110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491816" y="2940934"/>
              </a:moveTo>
              <a:arcTo wR="1731927" hR="1731927" stAng="8143658" swAng="742387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B3BCEB-01BB-44BB-927A-41661C6BC76D}">
      <dsp:nvSpPr>
        <dsp:cNvPr id="0" name=""/>
        <dsp:cNvSpPr/>
      </dsp:nvSpPr>
      <dsp:spPr>
        <a:xfrm>
          <a:off x="720080" y="2374827"/>
          <a:ext cx="1649591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zbrojní</a:t>
          </a:r>
          <a:endParaRPr lang="cs-CZ" sz="1800" kern="1200" dirty="0"/>
        </a:p>
      </dsp:txBody>
      <dsp:txXfrm>
        <a:off x="742109" y="2396856"/>
        <a:ext cx="1605533" cy="407207"/>
      </dsp:txXfrm>
    </dsp:sp>
    <dsp:sp modelId="{F6EF9927-1170-46CC-8D05-139EBCBAA696}">
      <dsp:nvSpPr>
        <dsp:cNvPr id="0" name=""/>
        <dsp:cNvSpPr/>
      </dsp:nvSpPr>
      <dsp:spPr>
        <a:xfrm>
          <a:off x="1334748" y="-73900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116229" y="2355699"/>
              </a:moveTo>
              <a:arcTo wR="1731927" hR="1731927" stAng="9533396" swAng="604490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AE18C9-6F7C-4C43-B6E5-8D60DAFB0D4C}">
      <dsp:nvSpPr>
        <dsp:cNvPr id="0" name=""/>
        <dsp:cNvSpPr/>
      </dsp:nvSpPr>
      <dsp:spPr>
        <a:xfrm>
          <a:off x="432049" y="1438720"/>
          <a:ext cx="1871766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potravinářský</a:t>
          </a:r>
          <a:endParaRPr lang="cs-CZ" sz="1800" kern="1200" dirty="0"/>
        </a:p>
      </dsp:txBody>
      <dsp:txXfrm>
        <a:off x="454078" y="1460749"/>
        <a:ext cx="1827708" cy="407207"/>
      </dsp:txXfrm>
    </dsp:sp>
    <dsp:sp modelId="{303F353B-A8B7-4B6C-937F-14873921F1F4}">
      <dsp:nvSpPr>
        <dsp:cNvPr id="0" name=""/>
        <dsp:cNvSpPr/>
      </dsp:nvSpPr>
      <dsp:spPr>
        <a:xfrm>
          <a:off x="952283" y="877431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532308" y="482733"/>
              </a:moveTo>
              <a:arcTo wR="1731927" hR="1731927" stAng="13569585" swAng="658808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C51816-2A72-4CF0-8001-B656D18CC669}">
      <dsp:nvSpPr>
        <dsp:cNvPr id="0" name=""/>
        <dsp:cNvSpPr/>
      </dsp:nvSpPr>
      <dsp:spPr>
        <a:xfrm>
          <a:off x="1152132" y="646635"/>
          <a:ext cx="1618044" cy="4512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sklářský</a:t>
          </a:r>
          <a:endParaRPr lang="cs-CZ" sz="1800" kern="1200" dirty="0"/>
        </a:p>
      </dsp:txBody>
      <dsp:txXfrm>
        <a:off x="1174161" y="668664"/>
        <a:ext cx="1573986" cy="407207"/>
      </dsp:txXfrm>
    </dsp:sp>
    <dsp:sp modelId="{11B70A04-C8D1-49EE-9EFB-AFBF15D9D801}">
      <dsp:nvSpPr>
        <dsp:cNvPr id="0" name=""/>
        <dsp:cNvSpPr/>
      </dsp:nvSpPr>
      <dsp:spPr>
        <a:xfrm>
          <a:off x="1253638" y="417832"/>
          <a:ext cx="3463854" cy="3463854"/>
        </a:xfrm>
        <a:custGeom>
          <a:avLst/>
          <a:gdLst/>
          <a:ahLst/>
          <a:cxnLst/>
          <a:rect l="0" t="0" r="0" b="0"/>
          <a:pathLst>
            <a:path>
              <a:moveTo>
                <a:pt x="1014955" y="155373"/>
              </a:moveTo>
              <a:arcTo wR="1731927" hR="1731927" stAng="14732719" swAng="974331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0705AF-AEED-4A1D-859B-2A2A50A619E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DA60B-9719-4753-B6BE-41A023E24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29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2EBE3-6D89-401E-A0E1-DF21E4503A8A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664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299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97037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705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54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124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35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814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13983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858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86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331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DACE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DACE6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835696" y="5373216"/>
            <a:ext cx="5832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VY_32_INOVACE_13_07_Česká </a:t>
            </a:r>
            <a:r>
              <a:rPr lang="cs-CZ" dirty="0" smtClean="0">
                <a:solidFill>
                  <a:prstClr val="black"/>
                </a:solidFill>
              </a:rPr>
              <a:t>republika - průmysl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6659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222092"/>
            <a:ext cx="1146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4714" y="980728"/>
            <a:ext cx="835575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č.1 - na </a:t>
            </a:r>
            <a:r>
              <a:rPr lang="cs-CZ" b="1" dirty="0"/>
              <a:t>tomto snímku jsou vyobrazeny města a </a:t>
            </a:r>
            <a:r>
              <a:rPr lang="cs-CZ" b="1" dirty="0" smtClean="0"/>
              <a:t>výrobky, </a:t>
            </a:r>
            <a:r>
              <a:rPr lang="cs-CZ" b="1" dirty="0"/>
              <a:t>které se v daných městech vyrábí, úkolem žáků je zkontrolovat zda obrázky k sobě </a:t>
            </a:r>
            <a:r>
              <a:rPr lang="cs-CZ" b="1" dirty="0" smtClean="0"/>
              <a:t>patří        </a:t>
            </a:r>
          </a:p>
          <a:p>
            <a:r>
              <a:rPr lang="cs-CZ" b="1" dirty="0" smtClean="0"/>
              <a:t>( </a:t>
            </a:r>
            <a:r>
              <a:rPr lang="cs-CZ" b="1" dirty="0"/>
              <a:t>výrobky k městům) a mají vysvětlit proč to tak je či není</a:t>
            </a:r>
          </a:p>
          <a:p>
            <a:endParaRPr lang="cs-CZ" b="1" dirty="0" smtClean="0"/>
          </a:p>
          <a:p>
            <a:r>
              <a:rPr lang="cs-CZ" b="1" dirty="0" smtClean="0"/>
              <a:t>č.2 - na </a:t>
            </a:r>
            <a:r>
              <a:rPr lang="cs-CZ" b="1" dirty="0" smtClean="0"/>
              <a:t>tomto snímku jsou vypsané průmysly a vypsaná města, každé s nich je volně se pohybující, dají se přesouvat, ale úkolem žáků je daný průmysl spojit s městem ve kterém se vyskytuje</a:t>
            </a:r>
          </a:p>
          <a:p>
            <a:endParaRPr lang="cs-CZ" b="1" dirty="0"/>
          </a:p>
          <a:p>
            <a:r>
              <a:rPr lang="cs-CZ" b="1" dirty="0" smtClean="0"/>
              <a:t>č.3 - </a:t>
            </a:r>
            <a:r>
              <a:rPr lang="cs-CZ" b="1" dirty="0" smtClean="0"/>
              <a:t>na tomto snímku je vyhotoven kruh, ve kterém jsou názvy různých průmyslů a výrobky, které jsou volně se pohybující a úkolem žáků je přesunout daný výrobek k průmyslu, který ho vyrábí</a:t>
            </a:r>
          </a:p>
          <a:p>
            <a:endParaRPr lang="cs-CZ" b="1" dirty="0"/>
          </a:p>
          <a:p>
            <a:r>
              <a:rPr lang="cs-CZ" b="1" dirty="0" smtClean="0"/>
              <a:t>č.4 - </a:t>
            </a:r>
            <a:r>
              <a:rPr lang="cs-CZ" b="1" dirty="0" smtClean="0"/>
              <a:t>tento snímek je rozdělen čtyřmi části, čtyřmi druhy průmyslu a též jsou zde napsány výrobky,  jež tyto průmysly vyrábí, slova jsou volně se pohybující a úkolem žáků je přenést daný výrobek k průmyslu jež ho vyrábí</a:t>
            </a:r>
          </a:p>
          <a:p>
            <a:endParaRPr lang="cs-CZ" b="1" dirty="0"/>
          </a:p>
          <a:p>
            <a:r>
              <a:rPr lang="cs-CZ" b="1" dirty="0" smtClean="0"/>
              <a:t>č.5 - </a:t>
            </a:r>
            <a:r>
              <a:rPr lang="cs-CZ" b="1" dirty="0" smtClean="0"/>
              <a:t>na tomto snímku jsou vypsány různé práce, které se provádí při stavbě domu, úkolem žáků je napsat na řádky od jedné do… tak, jak jsou práce za sebou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882907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0"/>
            <a:ext cx="856895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Zkontroluj, </a:t>
            </a:r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zda jsou obrázky k sobě správně přiřazeny</a:t>
            </a:r>
          </a:p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a vysvětli proč?</a:t>
            </a: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>
            <a:lum/>
          </a:blip>
          <a:srcRect/>
          <a:stretch>
            <a:fillRect/>
          </a:stretch>
        </p:blipFill>
        <p:spPr bwMode="auto">
          <a:xfrm>
            <a:off x="395536" y="1484784"/>
            <a:ext cx="1844928" cy="1893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1467025"/>
            <a:ext cx="1944216" cy="2085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908719"/>
            <a:ext cx="1317272" cy="1679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4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077072"/>
            <a:ext cx="1702446" cy="2224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5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2204864"/>
            <a:ext cx="1872208" cy="2253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6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836712"/>
            <a:ext cx="1296144" cy="1489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7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35696" y="3717032"/>
            <a:ext cx="1395280" cy="169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4221088"/>
            <a:ext cx="1763688" cy="2248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3" name="Picture 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28184" y="3789040"/>
            <a:ext cx="1224136" cy="1484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139952" y="4365104"/>
            <a:ext cx="1296144" cy="1586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75545184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5782" y="1817086"/>
            <a:ext cx="9037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Varta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3480" y="3628004"/>
            <a:ext cx="15392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Česká Lípa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7551" y="2408156"/>
            <a:ext cx="1700257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err="1" smtClean="0">
                <a:solidFill>
                  <a:srgbClr val="FF0000"/>
                </a:solidFill>
              </a:rPr>
              <a:t>Crystalex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0132" y="502315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Nový Bor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93085" y="3056228"/>
            <a:ext cx="21805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92D050"/>
                </a:solidFill>
              </a:rPr>
              <a:t>Automobilka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2132" y="1931750"/>
            <a:ext cx="20361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Mladá Boleslav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0965" y="4279650"/>
            <a:ext cx="20866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00B0F0"/>
                </a:solidFill>
              </a:rPr>
              <a:t>Uhelné</a:t>
            </a:r>
            <a:r>
              <a:rPr lang="cs-CZ" b="1" dirty="0" smtClean="0">
                <a:solidFill>
                  <a:srgbClr val="00B0F0"/>
                </a:solidFill>
              </a:rPr>
              <a:t> doly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98427" y="2579822"/>
            <a:ext cx="16198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Ostrava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7876"/>
            <a:ext cx="820891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Průmysl v České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republice</a:t>
            </a:r>
          </a:p>
          <a:p>
            <a:pPr algn="ctr"/>
            <a:endParaRPr lang="cs-CZ" sz="28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Franklin Gothic Medium"/>
            </a:endParaRPr>
          </a:p>
          <a:p>
            <a:pPr algn="ctr"/>
            <a:r>
              <a:rPr lang="cs-CZ" sz="2000" b="1" u="sng" dirty="0"/>
              <a:t>S</a:t>
            </a:r>
            <a:r>
              <a:rPr lang="cs-CZ" sz="2000" b="1" u="sng" dirty="0" smtClean="0"/>
              <a:t>poj </a:t>
            </a:r>
            <a:r>
              <a:rPr lang="cs-CZ" sz="2000" b="1" u="sng" dirty="0" smtClean="0"/>
              <a:t>čarou město a název průmyslu co k sobě patří </a:t>
            </a:r>
            <a:r>
              <a:rPr lang="cs-CZ" sz="2000" b="1" u="sng" dirty="0" smtClean="0"/>
              <a:t>.</a:t>
            </a:r>
            <a:endParaRPr lang="cs-CZ" sz="20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50638" y="4928436"/>
            <a:ext cx="1347331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0070C0"/>
                </a:solidFill>
              </a:rPr>
              <a:t>Bižuterie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97172" y="5597724"/>
            <a:ext cx="2678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Jablonec  nad Nisou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69775" y="3704300"/>
            <a:ext cx="1125170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00B050"/>
                </a:solidFill>
              </a:rPr>
              <a:t>Škoda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3384" y="4315095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Plzeň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26044" y="5506902"/>
            <a:ext cx="1469347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7030A0"/>
                </a:solidFill>
              </a:rPr>
              <a:t>Cukrovar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flipH="1">
            <a:off x="5904148" y="305177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Mělník</a:t>
            </a:r>
            <a:endParaRPr lang="cs-CZ" sz="2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5889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777686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Dělení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průmyslu</a:t>
            </a:r>
          </a:p>
          <a:p>
            <a:pPr algn="ctr"/>
            <a:endParaRPr lang="cs-CZ" sz="14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Franklin Gothic Medium"/>
            </a:endParaRPr>
          </a:p>
          <a:p>
            <a:pPr algn="ctr"/>
            <a:r>
              <a:rPr lang="cs-CZ" sz="2000" b="1" u="sng" dirty="0"/>
              <a:t>P</a:t>
            </a:r>
            <a:r>
              <a:rPr lang="cs-CZ" sz="2000" b="1" u="sng" dirty="0" smtClean="0"/>
              <a:t>řiřaď </a:t>
            </a:r>
            <a:r>
              <a:rPr lang="cs-CZ" sz="2000" b="1" u="sng" dirty="0" smtClean="0"/>
              <a:t>výrobky k průmyslovému </a:t>
            </a:r>
            <a:r>
              <a:rPr lang="cs-CZ" sz="2000" b="1" u="sng" dirty="0" smtClean="0"/>
              <a:t>odvětví.</a:t>
            </a:r>
            <a:endParaRPr lang="cs-CZ" sz="2000" b="1" u="sng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82775346"/>
              </p:ext>
            </p:extLst>
          </p:nvPr>
        </p:nvGraphicFramePr>
        <p:xfrm>
          <a:off x="1115616" y="1412776"/>
          <a:ext cx="7272808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9411" y="5309468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hnojiva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2000" y="603674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zbraně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92399" y="5313104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cihly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6026710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lokomotivy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850" y="602671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sklo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5479" y="531905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energie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6026710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železo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44176" y="5291916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spotřebiče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76941" y="602671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doly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18084" y="602671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chléb</a:t>
            </a:r>
            <a:endParaRPr lang="cs-CZ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9203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44" y="1052663"/>
            <a:ext cx="1874440" cy="1196759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00FF99">
                <a:alpha val="49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789" y="1091240"/>
            <a:ext cx="2263880" cy="1152409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00FF99">
                <a:alpha val="49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936" y="5185204"/>
            <a:ext cx="2584704" cy="1289509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00FF99">
                <a:alpha val="49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279" y="5078567"/>
            <a:ext cx="1874440" cy="1584157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00FF99">
                <a:alpha val="49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019547" y="1798532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2D050"/>
                </a:solidFill>
              </a:rPr>
              <a:t>l</a:t>
            </a:r>
            <a:r>
              <a:rPr lang="cs-CZ" b="1" dirty="0" smtClean="0">
                <a:solidFill>
                  <a:srgbClr val="92D050"/>
                </a:solidFill>
              </a:rPr>
              <a:t>imonáda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95936" y="3429000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FF99"/>
                </a:solidFill>
              </a:rPr>
              <a:t>kompot</a:t>
            </a:r>
            <a:endParaRPr lang="cs-CZ" b="1" dirty="0">
              <a:solidFill>
                <a:srgbClr val="00FF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6283" y="2243649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látka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51361" y="3140968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chléb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6650" y="417123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traktor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35891" y="5078568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kabelka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8" y="305966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auto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32563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párky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167664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bráběcí stroj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84362" y="3006244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ožený pásek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7219" y="97817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rohlík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40038" y="2635518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pračka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30610" y="416766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kalhoty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04268" y="116284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tričko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601797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šaty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37219" y="507856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boty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7056" y="116632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přiřaď </a:t>
            </a:r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výrobky k průmyslovému odvětví</a:t>
            </a:r>
          </a:p>
        </p:txBody>
      </p:sp>
    </p:spTree>
    <p:extLst>
      <p:ext uri="{BB962C8B-B14F-4D97-AF65-F5344CB8AC3E}">
        <p14:creationId xmlns:p14="http://schemas.microsoft.com/office/powerpoint/2010/main" val="7631730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4161" y="143633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Napiš správně za sebou, jak probíhají práce při stavbě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domu.</a:t>
            </a:r>
            <a:endParaRPr lang="cs-CZ" sz="28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Franklin Gothic Medium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1648" y="12726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7030A0"/>
                </a:solidFill>
              </a:rPr>
              <a:t>p</a:t>
            </a:r>
            <a:r>
              <a:rPr lang="cs-CZ" sz="2000" b="1" dirty="0" smtClean="0">
                <a:solidFill>
                  <a:srgbClr val="7030A0"/>
                </a:solidFill>
              </a:rPr>
              <a:t>okrývání střechy</a:t>
            </a:r>
            <a:r>
              <a:rPr lang="cs-CZ" sz="2000" b="1" dirty="0" smtClean="0">
                <a:solidFill>
                  <a:srgbClr val="00FF99"/>
                </a:solidFill>
              </a:rPr>
              <a:t>, kopání základů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stavba zdí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0066"/>
                </a:solidFill>
              </a:rPr>
              <a:t>stavění krovů</a:t>
            </a:r>
            <a:r>
              <a:rPr lang="cs-CZ" sz="2000" b="1" dirty="0" smtClean="0">
                <a:solidFill>
                  <a:srgbClr val="92D050"/>
                </a:solidFill>
              </a:rPr>
              <a:t>, zasazování oken a dveří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0070C0"/>
                </a:solidFill>
              </a:rPr>
              <a:t>rozvod elektrického proudu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1648" y="2428756"/>
            <a:ext cx="39869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1. </a:t>
            </a:r>
            <a:r>
              <a:rPr lang="cs-CZ" sz="2000" b="1" dirty="0" smtClean="0">
                <a:solidFill>
                  <a:srgbClr val="00B0F0"/>
                </a:solidFill>
              </a:rPr>
              <a:t>…………………………………...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41728" y="3123168"/>
            <a:ext cx="43156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FF99"/>
                </a:solidFill>
              </a:rPr>
              <a:t>2. ………………………………………</a:t>
            </a:r>
            <a:endParaRPr lang="cs-CZ" sz="2000" b="1" dirty="0">
              <a:solidFill>
                <a:srgbClr val="00FF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05824" y="3911580"/>
            <a:ext cx="40591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99"/>
                </a:solidFill>
              </a:rPr>
              <a:t>3. ……………………………………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2624" y="4569518"/>
            <a:ext cx="39437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4. …………………………………..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10177" y="5257502"/>
            <a:ext cx="4200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5. ……………………………………..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97728" y="5997798"/>
            <a:ext cx="4146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6……………………………………..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7507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12379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85888" y="843415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1032" y="1303934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712" y="838453"/>
            <a:ext cx="6408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6" name="Obdélník 5"/>
          <p:cNvSpPr/>
          <p:nvPr/>
        </p:nvSpPr>
        <p:spPr>
          <a:xfrm>
            <a:off x="1989624" y="1303934"/>
            <a:ext cx="4314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Vlastivěda pro 5.ročník, Septima 1995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429000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3756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120879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380</Words>
  <Application>Microsoft Office PowerPoint</Application>
  <PresentationFormat>Předvádění na obrazovce (4:3)</PresentationFormat>
  <Paragraphs>88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20</cp:revision>
  <dcterms:created xsi:type="dcterms:W3CDTF">2011-10-25T18:08:35Z</dcterms:created>
  <dcterms:modified xsi:type="dcterms:W3CDTF">2012-03-15T12:23:47Z</dcterms:modified>
</cp:coreProperties>
</file>