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3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590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35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378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905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238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978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082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41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8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14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907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40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564904"/>
            <a:ext cx="7772400" cy="1470025"/>
          </a:xfrm>
        </p:spPr>
        <p:txBody>
          <a:bodyPr/>
          <a:lstStyle/>
          <a:p>
            <a:r>
              <a:rPr lang="cs-CZ" dirty="0" smtClean="0"/>
              <a:t>ANIMALS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3216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603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obrazky\animals\81b46541119b70000b9d9c373a0ef1a1-walking-horse-outline-clip-a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86129"/>
            <a:ext cx="6552728" cy="559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969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E:\obrazky\animals\81b46541119b70000b9d9c373a0ef1a1-walking-horse-outline-clip-a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5359"/>
            <a:ext cx="6552728" cy="559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dirty="0" smtClean="0"/>
              <a:t>It’s a h</a:t>
            </a:r>
            <a:r>
              <a:rPr lang="cs-CZ" dirty="0" err="1" smtClean="0"/>
              <a:t>orse</a:t>
            </a:r>
            <a:r>
              <a:rPr lang="en-US" dirty="0"/>
              <a:t>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55576" y="56928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grass!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915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5" name="Picture 2" descr="E:\obrazky\animals\11971024951537266953FunDraw_dot_com_Coloring_Book_Octopus_svg_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64" y="1412776"/>
            <a:ext cx="756220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299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It’s an octopus.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55576" y="56928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ocean!</a:t>
            </a:r>
            <a:endParaRPr lang="cs-CZ" dirty="0"/>
          </a:p>
        </p:txBody>
      </p:sp>
      <p:pic>
        <p:nvPicPr>
          <p:cNvPr id="2050" name="Picture 2" descr="E:\obrazky\animals\11971024951537266953FunDraw_dot_com_Coloring_Book_Octopus_svg_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64" y="1412776"/>
            <a:ext cx="756220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426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914400" y="26064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6" name="Picture 2" descr="E:\obrazky\animals\cat 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92138"/>
            <a:ext cx="5210175" cy="543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213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755576" y="56928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mice!</a:t>
            </a:r>
            <a:endParaRPr lang="cs-CZ" dirty="0"/>
          </a:p>
        </p:txBody>
      </p:sp>
      <p:pic>
        <p:nvPicPr>
          <p:cNvPr id="3074" name="Picture 2" descr="E:\obrazky\animals\cat 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92138"/>
            <a:ext cx="5210175" cy="543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It’s a cat.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5960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6" name="Picture 2" descr="E:\obrazky\animals\clipart-mous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439" y="190500"/>
            <a:ext cx="5748567" cy="666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189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07976" y="5845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cheese!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It’s a mouse.</a:t>
            </a:r>
            <a:endParaRPr lang="cs-CZ" dirty="0"/>
          </a:p>
        </p:txBody>
      </p:sp>
      <p:pic>
        <p:nvPicPr>
          <p:cNvPr id="6" name="Picture 2" descr="E:\obrazky\animals\clipart-mous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439" y="190500"/>
            <a:ext cx="5748567" cy="666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687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6146" name="Picture 2" descr="E:\obrazky\animals\Cra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6336703" cy="475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0373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07976" y="5845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sea!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It’s a crab.</a:t>
            </a:r>
            <a:endParaRPr lang="cs-CZ" dirty="0"/>
          </a:p>
        </p:txBody>
      </p:sp>
      <p:pic>
        <p:nvPicPr>
          <p:cNvPr id="6" name="Picture 2" descr="E:\obrazky\animals\Cra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6336703" cy="475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822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5" name="Picture 2" descr="E:\obrazky\animals\Fish_Animal_Clipar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73" y="836712"/>
            <a:ext cx="6013855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8286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07976" y="5845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water!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It’s a fish.</a:t>
            </a:r>
            <a:endParaRPr lang="cs-CZ" dirty="0"/>
          </a:p>
        </p:txBody>
      </p:sp>
      <p:pic>
        <p:nvPicPr>
          <p:cNvPr id="6" name="Picture 2" descr="E:\obrazky\animals\Fish_Animal_Clipar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73" y="836712"/>
            <a:ext cx="6013855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4021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8194" name="Picture 2" descr="E:\obrazky\animals\frog 6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813" y="1346200"/>
            <a:ext cx="5019675" cy="442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369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907976" y="5845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flies!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It’s a frog.</a:t>
            </a:r>
            <a:endParaRPr lang="cs-CZ" dirty="0"/>
          </a:p>
        </p:txBody>
      </p:sp>
      <p:pic>
        <p:nvPicPr>
          <p:cNvPr id="8" name="Picture 2" descr="E:\obrazky\animals\frog 6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813" y="1346200"/>
            <a:ext cx="5019675" cy="442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826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9218" name="Picture 2" descr="E:\obrazky\animals\giraffe-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412" y="74655"/>
            <a:ext cx="4510707" cy="636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535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907976" y="5845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trees!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It’s a </a:t>
            </a:r>
            <a:r>
              <a:rPr lang="en-US" dirty="0"/>
              <a:t>g</a:t>
            </a:r>
            <a:r>
              <a:rPr lang="en-US" dirty="0" smtClean="0"/>
              <a:t>iraffe.</a:t>
            </a:r>
            <a:endParaRPr lang="cs-CZ" dirty="0"/>
          </a:p>
        </p:txBody>
      </p:sp>
      <p:pic>
        <p:nvPicPr>
          <p:cNvPr id="8" name="Picture 2" descr="E:\obrazky\animals\giraffe-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412" y="74655"/>
            <a:ext cx="4510707" cy="636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7680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10242" name="Picture 2" descr="E:\obrazky\animals\lion 15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64" y="1052736"/>
            <a:ext cx="6524625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9889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07976" y="5845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meat!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It’s a lion.</a:t>
            </a:r>
            <a:endParaRPr lang="cs-CZ" dirty="0"/>
          </a:p>
        </p:txBody>
      </p:sp>
      <p:pic>
        <p:nvPicPr>
          <p:cNvPr id="6" name="Picture 2" descr="E:\obrazky\animals\lion 15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64" y="1052736"/>
            <a:ext cx="6524625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183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5" name="Picture 2" descr="E:\obrazky\animals\lp_za_ff_img02_elephan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53306"/>
            <a:ext cx="6726767" cy="437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7052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07976" y="5845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water!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It’s an elephant.</a:t>
            </a:r>
            <a:endParaRPr lang="cs-CZ" dirty="0"/>
          </a:p>
        </p:txBody>
      </p:sp>
      <p:pic>
        <p:nvPicPr>
          <p:cNvPr id="6" name="Picture 2" descr="E:\obrazky\animals\lp_za_ff_img02_elephan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53306"/>
            <a:ext cx="6726767" cy="437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85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12290" name="Picture 2" descr="E:\obrazky\animals\Monkey-clip-art-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78" y="0"/>
            <a:ext cx="4836935" cy="650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6484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07976" y="5845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bananas!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It’s a monkey.</a:t>
            </a:r>
            <a:endParaRPr lang="cs-CZ" dirty="0"/>
          </a:p>
        </p:txBody>
      </p:sp>
      <p:pic>
        <p:nvPicPr>
          <p:cNvPr id="6" name="Picture 2" descr="E:\obrazky\animals\Monkey-clip-art-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78" y="0"/>
            <a:ext cx="4836935" cy="650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1078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13314" name="Picture 2" descr="E:\obrazky\animals\penguin_simp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69900"/>
            <a:ext cx="3262312" cy="601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016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07976" y="5845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ice!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It’s a penguin.</a:t>
            </a:r>
            <a:endParaRPr lang="cs-CZ" dirty="0"/>
          </a:p>
        </p:txBody>
      </p:sp>
      <p:pic>
        <p:nvPicPr>
          <p:cNvPr id="6" name="Picture 2" descr="E:\obrazky\animals\penguin_simp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69900"/>
            <a:ext cx="3262312" cy="601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7028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14338" name="Picture 2" descr="E:\obrazky\animals\the_great_white_shark_scalable_vector_graphics_svg_clip_art_wall_paper_backgroun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1448284"/>
            <a:ext cx="5472609" cy="370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7109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07976" y="5845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fish!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It’s a shark.</a:t>
            </a:r>
            <a:endParaRPr lang="cs-CZ" dirty="0"/>
          </a:p>
        </p:txBody>
      </p:sp>
      <p:pic>
        <p:nvPicPr>
          <p:cNvPr id="7" name="Picture 2" descr="E:\obrazky\animals\the_great_white_shark_scalable_vector_graphics_svg_clip_art_wall_paper_backgroun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1448284"/>
            <a:ext cx="5472609" cy="370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795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6" name="Picture 2" descr="E:\obrazky\animals\whale-BW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35425"/>
            <a:ext cx="6264696" cy="4829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073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07976" y="5845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I</a:t>
            </a:r>
            <a:r>
              <a:rPr lang="en-US" dirty="0"/>
              <a:t> </a:t>
            </a:r>
            <a:r>
              <a:rPr lang="en-US" dirty="0" smtClean="0"/>
              <a:t>like ocean!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It’s a whale.</a:t>
            </a:r>
            <a:endParaRPr lang="cs-CZ" dirty="0"/>
          </a:p>
        </p:txBody>
      </p:sp>
      <p:pic>
        <p:nvPicPr>
          <p:cNvPr id="6" name="Picture 2" descr="E:\obrazky\animals\whale-BW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35425"/>
            <a:ext cx="6264696" cy="4829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1389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170</Words>
  <Application>Microsoft Office PowerPoint</Application>
  <PresentationFormat>Předvádění na obrazovce (4:3)</PresentationFormat>
  <Paragraphs>43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systému Office</vt:lpstr>
      <vt:lpstr>ANIMALS</vt:lpstr>
      <vt:lpstr>What is it?</vt:lpstr>
      <vt:lpstr>It’s a horse!</vt:lpstr>
      <vt:lpstr>What is it?</vt:lpstr>
      <vt:lpstr>It’s an octopus.</vt:lpstr>
      <vt:lpstr>What is it?</vt:lpstr>
      <vt:lpstr>It’s a cat.</vt:lpstr>
      <vt:lpstr>What is it?</vt:lpstr>
      <vt:lpstr>Prezentace aplikace PowerPoint</vt:lpstr>
      <vt:lpstr>What is it?</vt:lpstr>
      <vt:lpstr>Prezentace aplikace PowerPoint</vt:lpstr>
      <vt:lpstr>What is it?</vt:lpstr>
      <vt:lpstr>Prezentace aplikace PowerPoint</vt:lpstr>
      <vt:lpstr>What is it?</vt:lpstr>
      <vt:lpstr>Prezentace aplikace PowerPoint</vt:lpstr>
      <vt:lpstr>What is it?</vt:lpstr>
      <vt:lpstr>Prezentace aplikace PowerPoint</vt:lpstr>
      <vt:lpstr>What is it?</vt:lpstr>
      <vt:lpstr>Prezentace aplikace PowerPoint</vt:lpstr>
      <vt:lpstr>What is it?</vt:lpstr>
      <vt:lpstr>Prezentace aplikace PowerPoint</vt:lpstr>
      <vt:lpstr>What is it?</vt:lpstr>
      <vt:lpstr>Prezentace aplikace PowerPoint</vt:lpstr>
      <vt:lpstr>What is it?</vt:lpstr>
      <vt:lpstr>Prezentace aplikace PowerPoint</vt:lpstr>
      <vt:lpstr>What is it?</vt:lpstr>
      <vt:lpstr>Prezentace aplikace PowerPoint</vt:lpstr>
      <vt:lpstr>What is it?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0KOD</dc:creator>
  <cp:lastModifiedBy>Lada Novotna</cp:lastModifiedBy>
  <cp:revision>4</cp:revision>
  <dcterms:created xsi:type="dcterms:W3CDTF">2012-09-18T00:23:20Z</dcterms:created>
  <dcterms:modified xsi:type="dcterms:W3CDTF">2013-06-18T08:04:30Z</dcterms:modified>
</cp:coreProperties>
</file>