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A4E4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A34491-DE03-40F7-8012-842604AC195A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AC19B5-5447-48AA-AA95-FE2BE83CBE92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  </a:t>
          </a:r>
          <a:endParaRPr lang="cs-CZ" dirty="0"/>
        </a:p>
      </dgm:t>
    </dgm:pt>
    <dgm:pt modelId="{D9005FBE-E11B-434B-B17B-B3725E5FB5D2}" type="parTrans" cxnId="{BA90B2B6-79AD-44DD-9557-F99849B8C70C}">
      <dgm:prSet/>
      <dgm:spPr/>
      <dgm:t>
        <a:bodyPr/>
        <a:lstStyle/>
        <a:p>
          <a:endParaRPr lang="cs-CZ"/>
        </a:p>
      </dgm:t>
    </dgm:pt>
    <dgm:pt modelId="{72425D1F-E5CD-44C6-968D-CBE4CF8A16DF}" type="sibTrans" cxnId="{BA90B2B6-79AD-44DD-9557-F99849B8C70C}">
      <dgm:prSet/>
      <dgm:spPr/>
      <dgm:t>
        <a:bodyPr/>
        <a:lstStyle/>
        <a:p>
          <a:endParaRPr lang="cs-CZ"/>
        </a:p>
      </dgm:t>
    </dgm:pt>
    <dgm:pt modelId="{CD8885BD-4751-47C9-A5FD-9753718945D0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AB9ACB62-2F0B-468E-B468-F17D29DDA032}" type="parTrans" cxnId="{27706C67-9AB0-41E0-BD81-2ADAB4009BBC}">
      <dgm:prSet/>
      <dgm:spPr/>
      <dgm:t>
        <a:bodyPr/>
        <a:lstStyle/>
        <a:p>
          <a:endParaRPr lang="cs-CZ"/>
        </a:p>
      </dgm:t>
    </dgm:pt>
    <dgm:pt modelId="{D0347DB3-20D0-46C9-9B30-326CFA817FFF}" type="sibTrans" cxnId="{27706C67-9AB0-41E0-BD81-2ADAB4009BBC}">
      <dgm:prSet/>
      <dgm:spPr/>
      <dgm:t>
        <a:bodyPr/>
        <a:lstStyle/>
        <a:p>
          <a:endParaRPr lang="cs-CZ"/>
        </a:p>
      </dgm:t>
    </dgm:pt>
    <dgm:pt modelId="{D1FF7C5F-CE7A-46DD-BC69-DEF01F7B5B6F}">
      <dgm:prSet phldrT="[Text]"/>
      <dgm:spPr/>
      <dgm:t>
        <a:bodyPr/>
        <a:lstStyle/>
        <a:p>
          <a:r>
            <a:rPr lang="cs-CZ" dirty="0" smtClean="0"/>
            <a:t>Z</a:t>
          </a:r>
          <a:endParaRPr lang="cs-CZ" dirty="0"/>
        </a:p>
      </dgm:t>
    </dgm:pt>
    <dgm:pt modelId="{2AAE3E07-04CF-4E4A-9760-D9E9B1F6F424}" type="parTrans" cxnId="{E70ADA7B-B9DB-4F96-AE17-452C7D4C0427}">
      <dgm:prSet/>
      <dgm:spPr/>
      <dgm:t>
        <a:bodyPr/>
        <a:lstStyle/>
        <a:p>
          <a:endParaRPr lang="cs-CZ"/>
        </a:p>
      </dgm:t>
    </dgm:pt>
    <dgm:pt modelId="{20E583F5-828C-4BD0-8A57-6CBCE27A9677}" type="sibTrans" cxnId="{E70ADA7B-B9DB-4F96-AE17-452C7D4C0427}">
      <dgm:prSet/>
      <dgm:spPr/>
      <dgm:t>
        <a:bodyPr/>
        <a:lstStyle/>
        <a:p>
          <a:endParaRPr lang="cs-CZ"/>
        </a:p>
      </dgm:t>
    </dgm:pt>
    <dgm:pt modelId="{3195417F-169B-49B8-8634-BBF4617E2711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20C25377-38BE-4E02-B495-A7100A960D39}" type="parTrans" cxnId="{D28D0DB6-D8E7-41AC-8B6C-4929AC9AC321}">
      <dgm:prSet/>
      <dgm:spPr/>
      <dgm:t>
        <a:bodyPr/>
        <a:lstStyle/>
        <a:p>
          <a:endParaRPr lang="cs-CZ"/>
        </a:p>
      </dgm:t>
    </dgm:pt>
    <dgm:pt modelId="{176BD43B-27A2-4126-AE05-FBCE9C9D2971}" type="sibTrans" cxnId="{D28D0DB6-D8E7-41AC-8B6C-4929AC9AC321}">
      <dgm:prSet/>
      <dgm:spPr/>
      <dgm:t>
        <a:bodyPr/>
        <a:lstStyle/>
        <a:p>
          <a:endParaRPr lang="cs-CZ"/>
        </a:p>
      </dgm:t>
    </dgm:pt>
    <dgm:pt modelId="{F15F50D7-165B-4421-9599-48C563A2BF5B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653476F3-694B-4560-8DCE-9D00D3FA94A3}" type="parTrans" cxnId="{8BAA7DF9-E4DB-4AA3-81B3-38CB29418181}">
      <dgm:prSet/>
      <dgm:spPr/>
      <dgm:t>
        <a:bodyPr/>
        <a:lstStyle/>
        <a:p>
          <a:endParaRPr lang="cs-CZ"/>
        </a:p>
      </dgm:t>
    </dgm:pt>
    <dgm:pt modelId="{AC125724-8D1B-43EB-87A0-064C1FF77AA0}" type="sibTrans" cxnId="{8BAA7DF9-E4DB-4AA3-81B3-38CB29418181}">
      <dgm:prSet/>
      <dgm:spPr/>
      <dgm:t>
        <a:bodyPr/>
        <a:lstStyle/>
        <a:p>
          <a:endParaRPr lang="cs-CZ"/>
        </a:p>
      </dgm:t>
    </dgm:pt>
    <dgm:pt modelId="{1D4BADC0-DF05-4AD0-A02B-F2F8B541C065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709D4928-6ACA-4E0C-992A-7A1233C64C66}" type="parTrans" cxnId="{44FCDFFA-8628-4203-87BE-029BC1EE269F}">
      <dgm:prSet/>
      <dgm:spPr/>
      <dgm:t>
        <a:bodyPr/>
        <a:lstStyle/>
        <a:p>
          <a:endParaRPr lang="cs-CZ"/>
        </a:p>
      </dgm:t>
    </dgm:pt>
    <dgm:pt modelId="{8E645C0E-2841-4386-9F24-B8CDBA373F76}" type="sibTrans" cxnId="{44FCDFFA-8628-4203-87BE-029BC1EE269F}">
      <dgm:prSet/>
      <dgm:spPr/>
      <dgm:t>
        <a:bodyPr/>
        <a:lstStyle/>
        <a:p>
          <a:endParaRPr lang="cs-CZ"/>
        </a:p>
      </dgm:t>
    </dgm:pt>
    <dgm:pt modelId="{83D55273-8F91-45D0-BC4D-6124EB167CB1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6D3E6689-9A3B-4E08-8124-6B40127FC085}" type="parTrans" cxnId="{27655257-2B47-469B-8284-368F0402C5C2}">
      <dgm:prSet/>
      <dgm:spPr/>
      <dgm:t>
        <a:bodyPr/>
        <a:lstStyle/>
        <a:p>
          <a:endParaRPr lang="cs-CZ"/>
        </a:p>
      </dgm:t>
    </dgm:pt>
    <dgm:pt modelId="{F8153F07-50BC-4533-91A8-4A58EAE4D5E5}" type="sibTrans" cxnId="{27655257-2B47-469B-8284-368F0402C5C2}">
      <dgm:prSet/>
      <dgm:spPr/>
      <dgm:t>
        <a:bodyPr/>
        <a:lstStyle/>
        <a:p>
          <a:endParaRPr lang="cs-CZ"/>
        </a:p>
      </dgm:t>
    </dgm:pt>
    <dgm:pt modelId="{7AF20FCB-2650-4553-97BF-E0B406CF22E7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1C4596DB-B6A3-4DCE-A725-6662189CAC70}" type="parTrans" cxnId="{C0E9C572-C605-4162-AF55-2BAAB99DABB3}">
      <dgm:prSet/>
      <dgm:spPr/>
      <dgm:t>
        <a:bodyPr/>
        <a:lstStyle/>
        <a:p>
          <a:endParaRPr lang="cs-CZ"/>
        </a:p>
      </dgm:t>
    </dgm:pt>
    <dgm:pt modelId="{73FB662F-68E1-47F7-A438-63A0AEF849D1}" type="sibTrans" cxnId="{C0E9C572-C605-4162-AF55-2BAAB99DABB3}">
      <dgm:prSet/>
      <dgm:spPr/>
      <dgm:t>
        <a:bodyPr/>
        <a:lstStyle/>
        <a:p>
          <a:endParaRPr lang="cs-CZ"/>
        </a:p>
      </dgm:t>
    </dgm:pt>
    <dgm:pt modelId="{E56F20E5-B511-453B-8BBF-295753C7541E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815C083B-94AF-40A9-8D4A-E1FB1BF5EF25}" type="parTrans" cxnId="{F09173F0-715B-4574-83D5-74703E50BB49}">
      <dgm:prSet/>
      <dgm:spPr/>
      <dgm:t>
        <a:bodyPr/>
        <a:lstStyle/>
        <a:p>
          <a:endParaRPr lang="cs-CZ"/>
        </a:p>
      </dgm:t>
    </dgm:pt>
    <dgm:pt modelId="{3C9404BF-18E2-4CDB-AAF3-11900052276F}" type="sibTrans" cxnId="{F09173F0-715B-4574-83D5-74703E50BB49}">
      <dgm:prSet/>
      <dgm:spPr/>
      <dgm:t>
        <a:bodyPr/>
        <a:lstStyle/>
        <a:p>
          <a:endParaRPr lang="cs-CZ"/>
        </a:p>
      </dgm:t>
    </dgm:pt>
    <dgm:pt modelId="{396DC86E-2269-4BC4-BC8A-4C3D12F888EB}" type="pres">
      <dgm:prSet presAssocID="{58A34491-DE03-40F7-8012-842604AC195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1F20FB-3B5C-4A57-A1D7-6822CAFB2FDE}" type="pres">
      <dgm:prSet presAssocID="{47AC19B5-5447-48AA-AA95-FE2BE83CBE92}" presName="centerShape" presStyleLbl="node0" presStyleIdx="0" presStyleCnt="1"/>
      <dgm:spPr/>
      <dgm:t>
        <a:bodyPr/>
        <a:lstStyle/>
        <a:p>
          <a:endParaRPr lang="cs-CZ"/>
        </a:p>
      </dgm:t>
    </dgm:pt>
    <dgm:pt modelId="{9E59F775-AF9C-4C24-AE91-F8EA8BF9E8E9}" type="pres">
      <dgm:prSet presAssocID="{CD8885BD-4751-47C9-A5FD-9753718945D0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C0844B-EEF6-4E6C-A350-EC03AFECCBF5}" type="pres">
      <dgm:prSet presAssocID="{CD8885BD-4751-47C9-A5FD-9753718945D0}" presName="dummy" presStyleCnt="0"/>
      <dgm:spPr/>
    </dgm:pt>
    <dgm:pt modelId="{0030567B-3231-4882-B541-D0BAC583A1AE}" type="pres">
      <dgm:prSet presAssocID="{D0347DB3-20D0-46C9-9B30-326CFA817FFF}" presName="sibTrans" presStyleLbl="sibTrans2D1" presStyleIdx="0" presStyleCnt="8"/>
      <dgm:spPr/>
      <dgm:t>
        <a:bodyPr/>
        <a:lstStyle/>
        <a:p>
          <a:endParaRPr lang="cs-CZ"/>
        </a:p>
      </dgm:t>
    </dgm:pt>
    <dgm:pt modelId="{1D4BCAD9-221C-4423-B507-FDA2DB3C6644}" type="pres">
      <dgm:prSet presAssocID="{D1FF7C5F-CE7A-46DD-BC69-DEF01F7B5B6F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760306-2F33-4B32-BBDA-3F1CCD18AEEF}" type="pres">
      <dgm:prSet presAssocID="{D1FF7C5F-CE7A-46DD-BC69-DEF01F7B5B6F}" presName="dummy" presStyleCnt="0"/>
      <dgm:spPr/>
    </dgm:pt>
    <dgm:pt modelId="{4CA11B31-88D3-4859-92D1-3D365B80CB51}" type="pres">
      <dgm:prSet presAssocID="{20E583F5-828C-4BD0-8A57-6CBCE27A9677}" presName="sibTrans" presStyleLbl="sibTrans2D1" presStyleIdx="1" presStyleCnt="8"/>
      <dgm:spPr/>
      <dgm:t>
        <a:bodyPr/>
        <a:lstStyle/>
        <a:p>
          <a:endParaRPr lang="cs-CZ"/>
        </a:p>
      </dgm:t>
    </dgm:pt>
    <dgm:pt modelId="{759D8BEE-18C8-4A8C-A59D-711B822581B1}" type="pres">
      <dgm:prSet presAssocID="{3195417F-169B-49B8-8634-BBF4617E2711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A5621D-43E8-48F8-89FB-4B7B7B3527F4}" type="pres">
      <dgm:prSet presAssocID="{3195417F-169B-49B8-8634-BBF4617E2711}" presName="dummy" presStyleCnt="0"/>
      <dgm:spPr/>
    </dgm:pt>
    <dgm:pt modelId="{320179B6-DA10-4E9A-8A41-EBCF04CED6F5}" type="pres">
      <dgm:prSet presAssocID="{176BD43B-27A2-4126-AE05-FBCE9C9D2971}" presName="sibTrans" presStyleLbl="sibTrans2D1" presStyleIdx="2" presStyleCnt="8"/>
      <dgm:spPr/>
      <dgm:t>
        <a:bodyPr/>
        <a:lstStyle/>
        <a:p>
          <a:endParaRPr lang="cs-CZ"/>
        </a:p>
      </dgm:t>
    </dgm:pt>
    <dgm:pt modelId="{DF79EE2C-F9E3-452A-8890-DE8E6B8C75AB}" type="pres">
      <dgm:prSet presAssocID="{F15F50D7-165B-4421-9599-48C563A2BF5B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CB8C87-904A-4193-B63C-368603FC7F23}" type="pres">
      <dgm:prSet presAssocID="{F15F50D7-165B-4421-9599-48C563A2BF5B}" presName="dummy" presStyleCnt="0"/>
      <dgm:spPr/>
    </dgm:pt>
    <dgm:pt modelId="{EEF587DD-3DE6-441D-8FDE-C24B9B34D769}" type="pres">
      <dgm:prSet presAssocID="{AC125724-8D1B-43EB-87A0-064C1FF77AA0}" presName="sibTrans" presStyleLbl="sibTrans2D1" presStyleIdx="3" presStyleCnt="8"/>
      <dgm:spPr/>
      <dgm:t>
        <a:bodyPr/>
        <a:lstStyle/>
        <a:p>
          <a:endParaRPr lang="cs-CZ"/>
        </a:p>
      </dgm:t>
    </dgm:pt>
    <dgm:pt modelId="{92D7141F-8EF8-4199-AD17-575245011BD2}" type="pres">
      <dgm:prSet presAssocID="{1D4BADC0-DF05-4AD0-A02B-F2F8B541C065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E0B080-5BB3-4858-9F76-2E2929611692}" type="pres">
      <dgm:prSet presAssocID="{1D4BADC0-DF05-4AD0-A02B-F2F8B541C065}" presName="dummy" presStyleCnt="0"/>
      <dgm:spPr/>
    </dgm:pt>
    <dgm:pt modelId="{F9F51FD5-A86B-4033-82D3-0AD45C0D321E}" type="pres">
      <dgm:prSet presAssocID="{8E645C0E-2841-4386-9F24-B8CDBA373F76}" presName="sibTrans" presStyleLbl="sibTrans2D1" presStyleIdx="4" presStyleCnt="8"/>
      <dgm:spPr/>
      <dgm:t>
        <a:bodyPr/>
        <a:lstStyle/>
        <a:p>
          <a:endParaRPr lang="cs-CZ"/>
        </a:p>
      </dgm:t>
    </dgm:pt>
    <dgm:pt modelId="{63308F1F-2AA9-427C-8414-B86ECD2D4E72}" type="pres">
      <dgm:prSet presAssocID="{83D55273-8F91-45D0-BC4D-6124EB167CB1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452849-E5F9-446A-8BD2-C760DBC60EF7}" type="pres">
      <dgm:prSet presAssocID="{83D55273-8F91-45D0-BC4D-6124EB167CB1}" presName="dummy" presStyleCnt="0"/>
      <dgm:spPr/>
    </dgm:pt>
    <dgm:pt modelId="{6DC38C8E-6D75-4E31-9249-E176357DC7D3}" type="pres">
      <dgm:prSet presAssocID="{F8153F07-50BC-4533-91A8-4A58EAE4D5E5}" presName="sibTrans" presStyleLbl="sibTrans2D1" presStyleIdx="5" presStyleCnt="8"/>
      <dgm:spPr/>
      <dgm:t>
        <a:bodyPr/>
        <a:lstStyle/>
        <a:p>
          <a:endParaRPr lang="cs-CZ"/>
        </a:p>
      </dgm:t>
    </dgm:pt>
    <dgm:pt modelId="{28AF7967-F727-41CF-9BFD-4695AE48D132}" type="pres">
      <dgm:prSet presAssocID="{7AF20FCB-2650-4553-97BF-E0B406CF22E7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752453-7222-481E-91E0-5EF6BD7B8027}" type="pres">
      <dgm:prSet presAssocID="{7AF20FCB-2650-4553-97BF-E0B406CF22E7}" presName="dummy" presStyleCnt="0"/>
      <dgm:spPr/>
    </dgm:pt>
    <dgm:pt modelId="{4A3AE003-4572-4BD8-8033-39C226E043D9}" type="pres">
      <dgm:prSet presAssocID="{73FB662F-68E1-47F7-A438-63A0AEF849D1}" presName="sibTrans" presStyleLbl="sibTrans2D1" presStyleIdx="6" presStyleCnt="8"/>
      <dgm:spPr/>
      <dgm:t>
        <a:bodyPr/>
        <a:lstStyle/>
        <a:p>
          <a:endParaRPr lang="cs-CZ"/>
        </a:p>
      </dgm:t>
    </dgm:pt>
    <dgm:pt modelId="{E0165186-8868-47C1-93BC-6B5CB8C1FFAD}" type="pres">
      <dgm:prSet presAssocID="{E56F20E5-B511-453B-8BBF-295753C7541E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A2FB-37DA-4D1F-81BE-063F4AC49C0D}" type="pres">
      <dgm:prSet presAssocID="{E56F20E5-B511-453B-8BBF-295753C7541E}" presName="dummy" presStyleCnt="0"/>
      <dgm:spPr/>
    </dgm:pt>
    <dgm:pt modelId="{9548CEAE-76A6-4DD0-A393-2CBEBDD291F5}" type="pres">
      <dgm:prSet presAssocID="{3C9404BF-18E2-4CDB-AAF3-11900052276F}" presName="sibTrans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D28D0DB6-D8E7-41AC-8B6C-4929AC9AC321}" srcId="{47AC19B5-5447-48AA-AA95-FE2BE83CBE92}" destId="{3195417F-169B-49B8-8634-BBF4617E2711}" srcOrd="2" destOrd="0" parTransId="{20C25377-38BE-4E02-B495-A7100A960D39}" sibTransId="{176BD43B-27A2-4126-AE05-FBCE9C9D2971}"/>
    <dgm:cxn modelId="{BA90B2B6-79AD-44DD-9557-F99849B8C70C}" srcId="{58A34491-DE03-40F7-8012-842604AC195A}" destId="{47AC19B5-5447-48AA-AA95-FE2BE83CBE92}" srcOrd="0" destOrd="0" parTransId="{D9005FBE-E11B-434B-B17B-B3725E5FB5D2}" sibTransId="{72425D1F-E5CD-44C6-968D-CBE4CF8A16DF}"/>
    <dgm:cxn modelId="{763389A9-DA10-4225-85A6-C642365DE8DB}" type="presOf" srcId="{F15F50D7-165B-4421-9599-48C563A2BF5B}" destId="{DF79EE2C-F9E3-452A-8890-DE8E6B8C75AB}" srcOrd="0" destOrd="0" presId="urn:microsoft.com/office/officeart/2005/8/layout/radial6"/>
    <dgm:cxn modelId="{2129F384-AE78-4E42-AE90-18F529549A01}" type="presOf" srcId="{83D55273-8F91-45D0-BC4D-6124EB167CB1}" destId="{63308F1F-2AA9-427C-8414-B86ECD2D4E72}" srcOrd="0" destOrd="0" presId="urn:microsoft.com/office/officeart/2005/8/layout/radial6"/>
    <dgm:cxn modelId="{F7E66BB3-20E3-458E-8441-E2369ADE7C6B}" type="presOf" srcId="{73FB662F-68E1-47F7-A438-63A0AEF849D1}" destId="{4A3AE003-4572-4BD8-8033-39C226E043D9}" srcOrd="0" destOrd="0" presId="urn:microsoft.com/office/officeart/2005/8/layout/radial6"/>
    <dgm:cxn modelId="{27655257-2B47-469B-8284-368F0402C5C2}" srcId="{47AC19B5-5447-48AA-AA95-FE2BE83CBE92}" destId="{83D55273-8F91-45D0-BC4D-6124EB167CB1}" srcOrd="5" destOrd="0" parTransId="{6D3E6689-9A3B-4E08-8124-6B40127FC085}" sibTransId="{F8153F07-50BC-4533-91A8-4A58EAE4D5E5}"/>
    <dgm:cxn modelId="{AF9F7E9F-1C68-46B5-ABB6-70DB7AB288D6}" type="presOf" srcId="{D1FF7C5F-CE7A-46DD-BC69-DEF01F7B5B6F}" destId="{1D4BCAD9-221C-4423-B507-FDA2DB3C6644}" srcOrd="0" destOrd="0" presId="urn:microsoft.com/office/officeart/2005/8/layout/radial6"/>
    <dgm:cxn modelId="{DF171DB9-8379-406B-B90A-5F4C7000219D}" type="presOf" srcId="{58A34491-DE03-40F7-8012-842604AC195A}" destId="{396DC86E-2269-4BC4-BC8A-4C3D12F888EB}" srcOrd="0" destOrd="0" presId="urn:microsoft.com/office/officeart/2005/8/layout/radial6"/>
    <dgm:cxn modelId="{124D0992-3CCE-4731-AF28-44AF65EE55DF}" type="presOf" srcId="{3195417F-169B-49B8-8634-BBF4617E2711}" destId="{759D8BEE-18C8-4A8C-A59D-711B822581B1}" srcOrd="0" destOrd="0" presId="urn:microsoft.com/office/officeart/2005/8/layout/radial6"/>
    <dgm:cxn modelId="{C0E9C572-C605-4162-AF55-2BAAB99DABB3}" srcId="{47AC19B5-5447-48AA-AA95-FE2BE83CBE92}" destId="{7AF20FCB-2650-4553-97BF-E0B406CF22E7}" srcOrd="6" destOrd="0" parTransId="{1C4596DB-B6A3-4DCE-A725-6662189CAC70}" sibTransId="{73FB662F-68E1-47F7-A438-63A0AEF849D1}"/>
    <dgm:cxn modelId="{A6C56062-2FB2-4237-984D-A0FEF70B881B}" type="presOf" srcId="{F8153F07-50BC-4533-91A8-4A58EAE4D5E5}" destId="{6DC38C8E-6D75-4E31-9249-E176357DC7D3}" srcOrd="0" destOrd="0" presId="urn:microsoft.com/office/officeart/2005/8/layout/radial6"/>
    <dgm:cxn modelId="{3CA46262-0C48-4D3E-BED8-A5380DFE70DE}" type="presOf" srcId="{1D4BADC0-DF05-4AD0-A02B-F2F8B541C065}" destId="{92D7141F-8EF8-4199-AD17-575245011BD2}" srcOrd="0" destOrd="0" presId="urn:microsoft.com/office/officeart/2005/8/layout/radial6"/>
    <dgm:cxn modelId="{7D7AC813-2C9F-4CB1-88FF-00FA4497DF5F}" type="presOf" srcId="{AC125724-8D1B-43EB-87A0-064C1FF77AA0}" destId="{EEF587DD-3DE6-441D-8FDE-C24B9B34D769}" srcOrd="0" destOrd="0" presId="urn:microsoft.com/office/officeart/2005/8/layout/radial6"/>
    <dgm:cxn modelId="{CB873092-C507-4D2D-9938-EB5356777B03}" type="presOf" srcId="{3C9404BF-18E2-4CDB-AAF3-11900052276F}" destId="{9548CEAE-76A6-4DD0-A393-2CBEBDD291F5}" srcOrd="0" destOrd="0" presId="urn:microsoft.com/office/officeart/2005/8/layout/radial6"/>
    <dgm:cxn modelId="{266A8B7F-C895-44BE-B9C7-4379A351350F}" type="presOf" srcId="{20E583F5-828C-4BD0-8A57-6CBCE27A9677}" destId="{4CA11B31-88D3-4859-92D1-3D365B80CB51}" srcOrd="0" destOrd="0" presId="urn:microsoft.com/office/officeart/2005/8/layout/radial6"/>
    <dgm:cxn modelId="{F09173F0-715B-4574-83D5-74703E50BB49}" srcId="{47AC19B5-5447-48AA-AA95-FE2BE83CBE92}" destId="{E56F20E5-B511-453B-8BBF-295753C7541E}" srcOrd="7" destOrd="0" parTransId="{815C083B-94AF-40A9-8D4A-E1FB1BF5EF25}" sibTransId="{3C9404BF-18E2-4CDB-AAF3-11900052276F}"/>
    <dgm:cxn modelId="{C615B24E-0E39-4C60-8F54-004800A8C031}" type="presOf" srcId="{CD8885BD-4751-47C9-A5FD-9753718945D0}" destId="{9E59F775-AF9C-4C24-AE91-F8EA8BF9E8E9}" srcOrd="0" destOrd="0" presId="urn:microsoft.com/office/officeart/2005/8/layout/radial6"/>
    <dgm:cxn modelId="{6E6D98A5-ADA0-451D-82F1-9C23140BC9F2}" type="presOf" srcId="{176BD43B-27A2-4126-AE05-FBCE9C9D2971}" destId="{320179B6-DA10-4E9A-8A41-EBCF04CED6F5}" srcOrd="0" destOrd="0" presId="urn:microsoft.com/office/officeart/2005/8/layout/radial6"/>
    <dgm:cxn modelId="{8BAA7DF9-E4DB-4AA3-81B3-38CB29418181}" srcId="{47AC19B5-5447-48AA-AA95-FE2BE83CBE92}" destId="{F15F50D7-165B-4421-9599-48C563A2BF5B}" srcOrd="3" destOrd="0" parTransId="{653476F3-694B-4560-8DCE-9D00D3FA94A3}" sibTransId="{AC125724-8D1B-43EB-87A0-064C1FF77AA0}"/>
    <dgm:cxn modelId="{44FCDFFA-8628-4203-87BE-029BC1EE269F}" srcId="{47AC19B5-5447-48AA-AA95-FE2BE83CBE92}" destId="{1D4BADC0-DF05-4AD0-A02B-F2F8B541C065}" srcOrd="4" destOrd="0" parTransId="{709D4928-6ACA-4E0C-992A-7A1233C64C66}" sibTransId="{8E645C0E-2841-4386-9F24-B8CDBA373F76}"/>
    <dgm:cxn modelId="{3E41F508-6690-4394-9986-8B537ECE1ED6}" type="presOf" srcId="{E56F20E5-B511-453B-8BBF-295753C7541E}" destId="{E0165186-8868-47C1-93BC-6B5CB8C1FFAD}" srcOrd="0" destOrd="0" presId="urn:microsoft.com/office/officeart/2005/8/layout/radial6"/>
    <dgm:cxn modelId="{2DB51BE3-648B-443E-AA28-CECB3D30C62B}" type="presOf" srcId="{7AF20FCB-2650-4553-97BF-E0B406CF22E7}" destId="{28AF7967-F727-41CF-9BFD-4695AE48D132}" srcOrd="0" destOrd="0" presId="urn:microsoft.com/office/officeart/2005/8/layout/radial6"/>
    <dgm:cxn modelId="{E70ADA7B-B9DB-4F96-AE17-452C7D4C0427}" srcId="{47AC19B5-5447-48AA-AA95-FE2BE83CBE92}" destId="{D1FF7C5F-CE7A-46DD-BC69-DEF01F7B5B6F}" srcOrd="1" destOrd="0" parTransId="{2AAE3E07-04CF-4E4A-9760-D9E9B1F6F424}" sibTransId="{20E583F5-828C-4BD0-8A57-6CBCE27A9677}"/>
    <dgm:cxn modelId="{27706C67-9AB0-41E0-BD81-2ADAB4009BBC}" srcId="{47AC19B5-5447-48AA-AA95-FE2BE83CBE92}" destId="{CD8885BD-4751-47C9-A5FD-9753718945D0}" srcOrd="0" destOrd="0" parTransId="{AB9ACB62-2F0B-468E-B468-F17D29DDA032}" sibTransId="{D0347DB3-20D0-46C9-9B30-326CFA817FFF}"/>
    <dgm:cxn modelId="{B5834BAB-1DC8-4C23-B392-217035346693}" type="presOf" srcId="{47AC19B5-5447-48AA-AA95-FE2BE83CBE92}" destId="{761F20FB-3B5C-4A57-A1D7-6822CAFB2FDE}" srcOrd="0" destOrd="0" presId="urn:microsoft.com/office/officeart/2005/8/layout/radial6"/>
    <dgm:cxn modelId="{896032A7-FFB0-464D-B3A3-D0D7B2375E65}" type="presOf" srcId="{8E645C0E-2841-4386-9F24-B8CDBA373F76}" destId="{F9F51FD5-A86B-4033-82D3-0AD45C0D321E}" srcOrd="0" destOrd="0" presId="urn:microsoft.com/office/officeart/2005/8/layout/radial6"/>
    <dgm:cxn modelId="{54ACB43C-FC4A-4D8B-90B9-B9F26644E7CA}" type="presOf" srcId="{D0347DB3-20D0-46C9-9B30-326CFA817FFF}" destId="{0030567B-3231-4882-B541-D0BAC583A1AE}" srcOrd="0" destOrd="0" presId="urn:microsoft.com/office/officeart/2005/8/layout/radial6"/>
    <dgm:cxn modelId="{D07B9D63-88C4-490A-BDE1-20E0AF294B8A}" type="presParOf" srcId="{396DC86E-2269-4BC4-BC8A-4C3D12F888EB}" destId="{761F20FB-3B5C-4A57-A1D7-6822CAFB2FDE}" srcOrd="0" destOrd="0" presId="urn:microsoft.com/office/officeart/2005/8/layout/radial6"/>
    <dgm:cxn modelId="{36742526-9940-43A0-A41E-7831B63AA61A}" type="presParOf" srcId="{396DC86E-2269-4BC4-BC8A-4C3D12F888EB}" destId="{9E59F775-AF9C-4C24-AE91-F8EA8BF9E8E9}" srcOrd="1" destOrd="0" presId="urn:microsoft.com/office/officeart/2005/8/layout/radial6"/>
    <dgm:cxn modelId="{AFE2488E-8544-4142-976B-3FDC0088A056}" type="presParOf" srcId="{396DC86E-2269-4BC4-BC8A-4C3D12F888EB}" destId="{CBC0844B-EEF6-4E6C-A350-EC03AFECCBF5}" srcOrd="2" destOrd="0" presId="urn:microsoft.com/office/officeart/2005/8/layout/radial6"/>
    <dgm:cxn modelId="{9AAE1338-198B-4037-A9DB-868F8FE0B214}" type="presParOf" srcId="{396DC86E-2269-4BC4-BC8A-4C3D12F888EB}" destId="{0030567B-3231-4882-B541-D0BAC583A1AE}" srcOrd="3" destOrd="0" presId="urn:microsoft.com/office/officeart/2005/8/layout/radial6"/>
    <dgm:cxn modelId="{1E70E2B3-A1BD-4345-A13C-DD969B6B5073}" type="presParOf" srcId="{396DC86E-2269-4BC4-BC8A-4C3D12F888EB}" destId="{1D4BCAD9-221C-4423-B507-FDA2DB3C6644}" srcOrd="4" destOrd="0" presId="urn:microsoft.com/office/officeart/2005/8/layout/radial6"/>
    <dgm:cxn modelId="{9B442F9D-24DD-46D2-BB7D-9207ACE3069C}" type="presParOf" srcId="{396DC86E-2269-4BC4-BC8A-4C3D12F888EB}" destId="{D1760306-2F33-4B32-BBDA-3F1CCD18AEEF}" srcOrd="5" destOrd="0" presId="urn:microsoft.com/office/officeart/2005/8/layout/radial6"/>
    <dgm:cxn modelId="{510F74AC-CADC-4A5D-9272-7D6F561AAADE}" type="presParOf" srcId="{396DC86E-2269-4BC4-BC8A-4C3D12F888EB}" destId="{4CA11B31-88D3-4859-92D1-3D365B80CB51}" srcOrd="6" destOrd="0" presId="urn:microsoft.com/office/officeart/2005/8/layout/radial6"/>
    <dgm:cxn modelId="{51132E5B-BADD-4A64-A8A6-D4AEF70EC745}" type="presParOf" srcId="{396DC86E-2269-4BC4-BC8A-4C3D12F888EB}" destId="{759D8BEE-18C8-4A8C-A59D-711B822581B1}" srcOrd="7" destOrd="0" presId="urn:microsoft.com/office/officeart/2005/8/layout/radial6"/>
    <dgm:cxn modelId="{91F453FA-0D60-4500-912B-3AFC6C75E518}" type="presParOf" srcId="{396DC86E-2269-4BC4-BC8A-4C3D12F888EB}" destId="{27A5621D-43E8-48F8-89FB-4B7B7B3527F4}" srcOrd="8" destOrd="0" presId="urn:microsoft.com/office/officeart/2005/8/layout/radial6"/>
    <dgm:cxn modelId="{1483462B-482D-4086-89BE-442C24159572}" type="presParOf" srcId="{396DC86E-2269-4BC4-BC8A-4C3D12F888EB}" destId="{320179B6-DA10-4E9A-8A41-EBCF04CED6F5}" srcOrd="9" destOrd="0" presId="urn:microsoft.com/office/officeart/2005/8/layout/radial6"/>
    <dgm:cxn modelId="{ADCC5D31-54E7-400B-AF31-17DBE09EBB32}" type="presParOf" srcId="{396DC86E-2269-4BC4-BC8A-4C3D12F888EB}" destId="{DF79EE2C-F9E3-452A-8890-DE8E6B8C75AB}" srcOrd="10" destOrd="0" presId="urn:microsoft.com/office/officeart/2005/8/layout/radial6"/>
    <dgm:cxn modelId="{F1778A52-4449-483D-93DF-769C5ABC989C}" type="presParOf" srcId="{396DC86E-2269-4BC4-BC8A-4C3D12F888EB}" destId="{CDCB8C87-904A-4193-B63C-368603FC7F23}" srcOrd="11" destOrd="0" presId="urn:microsoft.com/office/officeart/2005/8/layout/radial6"/>
    <dgm:cxn modelId="{69924470-611F-487E-BDA1-F2C70F506531}" type="presParOf" srcId="{396DC86E-2269-4BC4-BC8A-4C3D12F888EB}" destId="{EEF587DD-3DE6-441D-8FDE-C24B9B34D769}" srcOrd="12" destOrd="0" presId="urn:microsoft.com/office/officeart/2005/8/layout/radial6"/>
    <dgm:cxn modelId="{212631CE-AE32-4939-9928-7FF4BEE58CF6}" type="presParOf" srcId="{396DC86E-2269-4BC4-BC8A-4C3D12F888EB}" destId="{92D7141F-8EF8-4199-AD17-575245011BD2}" srcOrd="13" destOrd="0" presId="urn:microsoft.com/office/officeart/2005/8/layout/radial6"/>
    <dgm:cxn modelId="{2E6CF913-9297-4918-855B-7824B36EF1F2}" type="presParOf" srcId="{396DC86E-2269-4BC4-BC8A-4C3D12F888EB}" destId="{BDE0B080-5BB3-4858-9F76-2E2929611692}" srcOrd="14" destOrd="0" presId="urn:microsoft.com/office/officeart/2005/8/layout/radial6"/>
    <dgm:cxn modelId="{AC51559A-E815-4888-BBD6-897306AF9EAA}" type="presParOf" srcId="{396DC86E-2269-4BC4-BC8A-4C3D12F888EB}" destId="{F9F51FD5-A86B-4033-82D3-0AD45C0D321E}" srcOrd="15" destOrd="0" presId="urn:microsoft.com/office/officeart/2005/8/layout/radial6"/>
    <dgm:cxn modelId="{5F87EA0D-57E9-4DBF-B630-06143DAA686A}" type="presParOf" srcId="{396DC86E-2269-4BC4-BC8A-4C3D12F888EB}" destId="{63308F1F-2AA9-427C-8414-B86ECD2D4E72}" srcOrd="16" destOrd="0" presId="urn:microsoft.com/office/officeart/2005/8/layout/radial6"/>
    <dgm:cxn modelId="{926B518F-E8A5-43A4-A7B9-45C9573983A3}" type="presParOf" srcId="{396DC86E-2269-4BC4-BC8A-4C3D12F888EB}" destId="{EE452849-E5F9-446A-8BD2-C760DBC60EF7}" srcOrd="17" destOrd="0" presId="urn:microsoft.com/office/officeart/2005/8/layout/radial6"/>
    <dgm:cxn modelId="{21F2385B-D6C5-42C3-8500-39FE3EB2D081}" type="presParOf" srcId="{396DC86E-2269-4BC4-BC8A-4C3D12F888EB}" destId="{6DC38C8E-6D75-4E31-9249-E176357DC7D3}" srcOrd="18" destOrd="0" presId="urn:microsoft.com/office/officeart/2005/8/layout/radial6"/>
    <dgm:cxn modelId="{88E56318-5341-4993-B49F-4070298270B4}" type="presParOf" srcId="{396DC86E-2269-4BC4-BC8A-4C3D12F888EB}" destId="{28AF7967-F727-41CF-9BFD-4695AE48D132}" srcOrd="19" destOrd="0" presId="urn:microsoft.com/office/officeart/2005/8/layout/radial6"/>
    <dgm:cxn modelId="{BDA27D10-E646-417B-B177-9826A0CF7E98}" type="presParOf" srcId="{396DC86E-2269-4BC4-BC8A-4C3D12F888EB}" destId="{17752453-7222-481E-91E0-5EF6BD7B8027}" srcOrd="20" destOrd="0" presId="urn:microsoft.com/office/officeart/2005/8/layout/radial6"/>
    <dgm:cxn modelId="{B4106C80-8B91-439C-94E9-8D823DB648FF}" type="presParOf" srcId="{396DC86E-2269-4BC4-BC8A-4C3D12F888EB}" destId="{4A3AE003-4572-4BD8-8033-39C226E043D9}" srcOrd="21" destOrd="0" presId="urn:microsoft.com/office/officeart/2005/8/layout/radial6"/>
    <dgm:cxn modelId="{A90B0089-414A-4EF9-A994-1CDC80BB87DB}" type="presParOf" srcId="{396DC86E-2269-4BC4-BC8A-4C3D12F888EB}" destId="{E0165186-8868-47C1-93BC-6B5CB8C1FFAD}" srcOrd="22" destOrd="0" presId="urn:microsoft.com/office/officeart/2005/8/layout/radial6"/>
    <dgm:cxn modelId="{488A590D-D5CD-4D2A-89DA-A4970DDE8C30}" type="presParOf" srcId="{396DC86E-2269-4BC4-BC8A-4C3D12F888EB}" destId="{A030A2FB-37DA-4D1F-81BE-063F4AC49C0D}" srcOrd="23" destOrd="0" presId="urn:microsoft.com/office/officeart/2005/8/layout/radial6"/>
    <dgm:cxn modelId="{91D9BC3A-942E-4369-8D89-3A19861B9571}" type="presParOf" srcId="{396DC86E-2269-4BC4-BC8A-4C3D12F888EB}" destId="{9548CEAE-76A6-4DD0-A393-2CBEBDD291F5}" srcOrd="24" destOrd="0" presId="urn:microsoft.com/office/officeart/2005/8/layout/radial6"/>
  </dgm:cxnLst>
  <dgm:bg>
    <a:effectLst>
      <a:outerShdw blurRad="698500" dist="50800" dir="5400000" sx="110000" sy="110000" algn="ctr" rotWithShape="0">
        <a:schemeClr val="accent1">
          <a:lumMod val="75000"/>
          <a:alpha val="45000"/>
        </a:schemeClr>
      </a:outerShdw>
    </a:effectLst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48CEAE-76A6-4DD0-A393-2CBEBDD291F5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13500000"/>
            <a:gd name="adj2" fmla="val 162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AE003-4572-4BD8-8033-39C226E043D9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10800000"/>
            <a:gd name="adj2" fmla="val 135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8C8E-6D75-4E31-9249-E176357DC7D3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8100000"/>
            <a:gd name="adj2" fmla="val 108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51FD5-A86B-4033-82D3-0AD45C0D321E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5400000"/>
            <a:gd name="adj2" fmla="val 81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587DD-3DE6-441D-8FDE-C24B9B34D769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2700000"/>
            <a:gd name="adj2" fmla="val 54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179B6-DA10-4E9A-8A41-EBCF04CED6F5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0"/>
            <a:gd name="adj2" fmla="val 27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11B31-88D3-4859-92D1-3D365B80CB51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18900000"/>
            <a:gd name="adj2" fmla="val 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0567B-3231-4882-B541-D0BAC583A1AE}">
      <dsp:nvSpPr>
        <dsp:cNvPr id="0" name=""/>
        <dsp:cNvSpPr/>
      </dsp:nvSpPr>
      <dsp:spPr>
        <a:xfrm>
          <a:off x="1384813" y="368813"/>
          <a:ext cx="3326373" cy="3326373"/>
        </a:xfrm>
        <a:prstGeom prst="blockArc">
          <a:avLst>
            <a:gd name="adj1" fmla="val 16200000"/>
            <a:gd name="adj2" fmla="val 18900000"/>
            <a:gd name="adj3" fmla="val 34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F20FB-3B5C-4A57-A1D7-6822CAFB2FDE}">
      <dsp:nvSpPr>
        <dsp:cNvPr id="0" name=""/>
        <dsp:cNvSpPr/>
      </dsp:nvSpPr>
      <dsp:spPr>
        <a:xfrm>
          <a:off x="2482453" y="1466453"/>
          <a:ext cx="1131093" cy="113109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   </a:t>
          </a:r>
          <a:endParaRPr lang="cs-CZ" sz="5000" kern="1200" dirty="0"/>
        </a:p>
      </dsp:txBody>
      <dsp:txXfrm>
        <a:off x="2482453" y="1466453"/>
        <a:ext cx="1131093" cy="1131093"/>
      </dsp:txXfrm>
    </dsp:sp>
    <dsp:sp modelId="{9E59F775-AF9C-4C24-AE91-F8EA8BF9E8E9}">
      <dsp:nvSpPr>
        <dsp:cNvPr id="0" name=""/>
        <dsp:cNvSpPr/>
      </dsp:nvSpPr>
      <dsp:spPr>
        <a:xfrm>
          <a:off x="2652117" y="1434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</a:t>
          </a:r>
          <a:endParaRPr lang="cs-CZ" sz="3500" kern="1200" dirty="0"/>
        </a:p>
      </dsp:txBody>
      <dsp:txXfrm>
        <a:off x="2652117" y="1434"/>
        <a:ext cx="791765" cy="791765"/>
      </dsp:txXfrm>
    </dsp:sp>
    <dsp:sp modelId="{1D4BCAD9-221C-4423-B507-FDA2DB3C6644}">
      <dsp:nvSpPr>
        <dsp:cNvPr id="0" name=""/>
        <dsp:cNvSpPr/>
      </dsp:nvSpPr>
      <dsp:spPr>
        <a:xfrm>
          <a:off x="3808012" y="480221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Z</a:t>
          </a:r>
          <a:endParaRPr lang="cs-CZ" sz="3500" kern="1200" dirty="0"/>
        </a:p>
      </dsp:txBody>
      <dsp:txXfrm>
        <a:off x="3808012" y="480221"/>
        <a:ext cx="791765" cy="791765"/>
      </dsp:txXfrm>
    </dsp:sp>
    <dsp:sp modelId="{759D8BEE-18C8-4A8C-A59D-711B822581B1}">
      <dsp:nvSpPr>
        <dsp:cNvPr id="0" name=""/>
        <dsp:cNvSpPr/>
      </dsp:nvSpPr>
      <dsp:spPr>
        <a:xfrm>
          <a:off x="4286800" y="1636117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</a:t>
          </a:r>
          <a:endParaRPr lang="cs-CZ" sz="3500" kern="1200" dirty="0"/>
        </a:p>
      </dsp:txBody>
      <dsp:txXfrm>
        <a:off x="4286800" y="1636117"/>
        <a:ext cx="791765" cy="791765"/>
      </dsp:txXfrm>
    </dsp:sp>
    <dsp:sp modelId="{DF79EE2C-F9E3-452A-8890-DE8E6B8C75AB}">
      <dsp:nvSpPr>
        <dsp:cNvPr id="0" name=""/>
        <dsp:cNvSpPr/>
      </dsp:nvSpPr>
      <dsp:spPr>
        <a:xfrm>
          <a:off x="3808012" y="2792012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A</a:t>
          </a:r>
          <a:endParaRPr lang="cs-CZ" sz="3500" kern="1200" dirty="0"/>
        </a:p>
      </dsp:txBody>
      <dsp:txXfrm>
        <a:off x="3808012" y="2792012"/>
        <a:ext cx="791765" cy="791765"/>
      </dsp:txXfrm>
    </dsp:sp>
    <dsp:sp modelId="{92D7141F-8EF8-4199-AD17-575245011BD2}">
      <dsp:nvSpPr>
        <dsp:cNvPr id="0" name=""/>
        <dsp:cNvSpPr/>
      </dsp:nvSpPr>
      <dsp:spPr>
        <a:xfrm>
          <a:off x="2652117" y="3270800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E</a:t>
          </a:r>
          <a:endParaRPr lang="cs-CZ" sz="3500" kern="1200" dirty="0"/>
        </a:p>
      </dsp:txBody>
      <dsp:txXfrm>
        <a:off x="2652117" y="3270800"/>
        <a:ext cx="791765" cy="791765"/>
      </dsp:txXfrm>
    </dsp:sp>
    <dsp:sp modelId="{63308F1F-2AA9-427C-8414-B86ECD2D4E72}">
      <dsp:nvSpPr>
        <dsp:cNvPr id="0" name=""/>
        <dsp:cNvSpPr/>
      </dsp:nvSpPr>
      <dsp:spPr>
        <a:xfrm>
          <a:off x="1496221" y="2792012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</a:t>
          </a:r>
          <a:endParaRPr lang="cs-CZ" sz="3500" kern="1200" dirty="0"/>
        </a:p>
      </dsp:txBody>
      <dsp:txXfrm>
        <a:off x="1496221" y="2792012"/>
        <a:ext cx="791765" cy="791765"/>
      </dsp:txXfrm>
    </dsp:sp>
    <dsp:sp modelId="{28AF7967-F727-41CF-9BFD-4695AE48D132}">
      <dsp:nvSpPr>
        <dsp:cNvPr id="0" name=""/>
        <dsp:cNvSpPr/>
      </dsp:nvSpPr>
      <dsp:spPr>
        <a:xfrm>
          <a:off x="1017434" y="1636117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R</a:t>
          </a:r>
          <a:endParaRPr lang="cs-CZ" sz="3500" kern="1200" dirty="0"/>
        </a:p>
      </dsp:txBody>
      <dsp:txXfrm>
        <a:off x="1017434" y="1636117"/>
        <a:ext cx="791765" cy="791765"/>
      </dsp:txXfrm>
    </dsp:sp>
    <dsp:sp modelId="{E0165186-8868-47C1-93BC-6B5CB8C1FFAD}">
      <dsp:nvSpPr>
        <dsp:cNvPr id="0" name=""/>
        <dsp:cNvSpPr/>
      </dsp:nvSpPr>
      <dsp:spPr>
        <a:xfrm>
          <a:off x="1496221" y="480221"/>
          <a:ext cx="791765" cy="791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U</a:t>
          </a:r>
          <a:endParaRPr lang="cs-CZ" sz="3500" kern="1200" dirty="0"/>
        </a:p>
      </dsp:txBody>
      <dsp:txXfrm>
        <a:off x="1496221" y="480221"/>
        <a:ext cx="791765" cy="791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C5B782-8110-47C6-ACDD-8E2EE8D04A7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22A100-978C-4C18-B598-1DD5C57B1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9A4E4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9A4E4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mtClean="0">
                <a:solidFill>
                  <a:prstClr val="black"/>
                </a:solidFill>
              </a:rPr>
              <a:t>VY_32_INOVACE_16_07_pravěk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75144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260648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913606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č.1- na tomto snímku je vyobrazen pravěk, úkolem žáků je </a:t>
            </a:r>
            <a:r>
              <a:rPr lang="cs-CZ" b="1" dirty="0" smtClean="0"/>
              <a:t>popsat, </a:t>
            </a:r>
            <a:r>
              <a:rPr lang="cs-CZ" b="1" dirty="0" smtClean="0"/>
              <a:t>co vidí na obrázku a čím se zabývají muži a ženy v pravěku, vyhovující i pro výklad učitele</a:t>
            </a:r>
          </a:p>
          <a:p>
            <a:endParaRPr lang="cs-CZ" b="1" dirty="0"/>
          </a:p>
          <a:p>
            <a:r>
              <a:rPr lang="cs-CZ" b="1" dirty="0" smtClean="0"/>
              <a:t>č.2- na tomto snímku jsou vyobrazena zvířata, která lovil člověk v pravěku,  úkolem žáků je popsat o jaká zvířata se jedná a napsat na řádky</a:t>
            </a:r>
          </a:p>
          <a:p>
            <a:endParaRPr lang="cs-CZ" b="1" dirty="0"/>
          </a:p>
          <a:p>
            <a:r>
              <a:rPr lang="cs-CZ" b="1" dirty="0" smtClean="0"/>
              <a:t>č.3- na tomto snímku jsou vytvořené otázky pro žáky, na které po výkladu učitele budou schopni odpovědět</a:t>
            </a:r>
          </a:p>
          <a:p>
            <a:endParaRPr lang="cs-CZ" b="1" dirty="0"/>
          </a:p>
          <a:p>
            <a:r>
              <a:rPr lang="cs-CZ" b="1" dirty="0" smtClean="0"/>
              <a:t>č.4- na tomto snímku je vyobrazen pazourek a zhotoven  prostor pro práci žáků, kteří mají za úkol nakreslit nástroje, které používali pravěcí lidé ke své obživě</a:t>
            </a:r>
          </a:p>
          <a:p>
            <a:endParaRPr lang="cs-CZ" b="1" dirty="0"/>
          </a:p>
          <a:p>
            <a:r>
              <a:rPr lang="cs-CZ" b="1" dirty="0" smtClean="0"/>
              <a:t>č.5- na tomto snímku je vyobrazen kruh s písmeny, ze kterého žáci sestaví slovo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870232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2250"/>
            <a:ext cx="90396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Napiš,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co dělali v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pravěku</a:t>
            </a:r>
          </a:p>
          <a:p>
            <a:pPr algn="ctr"/>
            <a:endParaRPr lang="cs-CZ" sz="1200" b="1" u="sng" cap="all" dirty="0" smtClean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b="1" u="sng" dirty="0" smtClean="0">
                <a:solidFill>
                  <a:prstClr val="black"/>
                </a:solidFill>
              </a:rPr>
              <a:t>VYPRÁVĚJ </a:t>
            </a:r>
            <a:r>
              <a:rPr lang="cs-CZ" b="1" u="sng" dirty="0">
                <a:solidFill>
                  <a:prstClr val="black"/>
                </a:solidFill>
              </a:rPr>
              <a:t>PODLE OBRÁZKU</a:t>
            </a:r>
            <a:r>
              <a:rPr lang="cs-CZ" b="1" u="sng" dirty="0" smtClean="0">
                <a:solidFill>
                  <a:prstClr val="black"/>
                </a:solidFill>
              </a:rPr>
              <a:t>, JAK </a:t>
            </a:r>
            <a:r>
              <a:rPr lang="cs-CZ" b="1" u="sng" dirty="0">
                <a:solidFill>
                  <a:prstClr val="black"/>
                </a:solidFill>
              </a:rPr>
              <a:t>ŽILI LIDÉ V PRAVĚKU A CO DĚLALI ŽENY </a:t>
            </a:r>
            <a:endParaRPr lang="cs-CZ" b="1" u="sng" dirty="0" smtClean="0">
              <a:solidFill>
                <a:prstClr val="black"/>
              </a:solidFill>
            </a:endParaRPr>
          </a:p>
          <a:p>
            <a:pPr algn="ctr"/>
            <a:r>
              <a:rPr lang="cs-CZ" b="1" u="sng" dirty="0" smtClean="0">
                <a:solidFill>
                  <a:prstClr val="black"/>
                </a:solidFill>
              </a:rPr>
              <a:t>A </a:t>
            </a:r>
            <a:r>
              <a:rPr lang="cs-CZ" b="1" u="sng" dirty="0">
                <a:solidFill>
                  <a:prstClr val="black"/>
                </a:solidFill>
              </a:rPr>
              <a:t>MUŽI V TLUPĚ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1376" y="1847746"/>
            <a:ext cx="6107360" cy="4609882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000000">
                <a:alpha val="2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249082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0635" y="246420"/>
            <a:ext cx="46891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Doplň k obrázkům </a:t>
            </a:r>
            <a:endParaRPr lang="cs-CZ" sz="3200" b="1" u="sng" cap="all" dirty="0" smtClean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endParaRPr lang="cs-CZ" sz="1400" b="1" u="sng" cap="all" dirty="0" smtClean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názvy zvířat, která lovil pravěký člověk 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628800"/>
            <a:ext cx="2469495" cy="3888432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FFFF00">
                <a:alpha val="4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329" y="1628800"/>
            <a:ext cx="4157548" cy="2549233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FFFF00">
                <a:alpha val="4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2311" y="4653136"/>
            <a:ext cx="3635910" cy="2031832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FFFF00">
                <a:alpha val="4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084168" y="5805264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………………………………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7058" y="3607038"/>
            <a:ext cx="25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………………………….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329" y="6174596"/>
            <a:ext cx="25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………………………….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0231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4423" y="1124744"/>
            <a:ext cx="3375512" cy="3816424"/>
          </a:xfrm>
          <a:prstGeom prst="rect">
            <a:avLst/>
          </a:prstGeom>
          <a:effectLst>
            <a:outerShdw blurRad="1270000" dist="50800" dir="5400000" sx="110000" sy="110000" algn="ctr" rotWithShape="0">
              <a:srgbClr val="00B050">
                <a:alpha val="4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061240" y="116632"/>
            <a:ext cx="4461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Zamysli se a odpověz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5472608" cy="5442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50"/>
                </a:solidFill>
              </a:rPr>
              <a:t>Co byste jedli, kdybyste žili v pravěku?</a:t>
            </a:r>
          </a:p>
          <a:p>
            <a:pPr>
              <a:lnSpc>
                <a:spcPct val="150000"/>
              </a:lnSpc>
            </a:pP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FF0000"/>
                </a:solidFill>
              </a:rPr>
              <a:t>Do čeho byste se oblékli?</a:t>
            </a:r>
          </a:p>
          <a:p>
            <a:pPr>
              <a:lnSpc>
                <a:spcPct val="150000"/>
              </a:lnSpc>
            </a:pPr>
            <a:endParaRPr lang="cs-CZ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Z čeho byste si vyrobili pracovní nástroje?</a:t>
            </a:r>
          </a:p>
          <a:p>
            <a:pPr>
              <a:lnSpc>
                <a:spcPct val="150000"/>
              </a:lnSpc>
            </a:pPr>
            <a:endParaRPr lang="cs-CZ" b="1" dirty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F0"/>
                </a:solidFill>
              </a:rPr>
              <a:t>Kde byste bydleli?</a:t>
            </a:r>
          </a:p>
          <a:p>
            <a:pPr>
              <a:lnSpc>
                <a:spcPct val="150000"/>
              </a:lnSpc>
            </a:pPr>
            <a:endParaRPr lang="cs-CZ" b="1" dirty="0">
              <a:solidFill>
                <a:srgbClr val="FF3399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FF3399"/>
                </a:solidFill>
              </a:rPr>
              <a:t>S kým byste tam bydleli?</a:t>
            </a:r>
          </a:p>
          <a:p>
            <a:pPr>
              <a:lnSpc>
                <a:spcPct val="150000"/>
              </a:lnSpc>
            </a:pP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7030A0"/>
                </a:solidFill>
              </a:rPr>
              <a:t>Odkud se dnes dovídáme o životě pravěkých lidí</a:t>
            </a:r>
            <a:r>
              <a:rPr lang="cs-CZ" dirty="0" smtClean="0">
                <a:solidFill>
                  <a:srgbClr val="7030A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37584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86812"/>
            <a:ext cx="7369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Nakresli zbraň pravěkého člověka</a:t>
            </a:r>
          </a:p>
        </p:txBody>
      </p:sp>
      <p:sp>
        <p:nvSpPr>
          <p:cNvPr id="3" name="Obdélník 2"/>
          <p:cNvSpPr/>
          <p:nvPr/>
        </p:nvSpPr>
        <p:spPr>
          <a:xfrm>
            <a:off x="479991" y="1340768"/>
            <a:ext cx="8208912" cy="5256584"/>
          </a:xfrm>
          <a:prstGeom prst="rect">
            <a:avLst/>
          </a:prstGeom>
          <a:gradFill>
            <a:gsLst>
              <a:gs pos="0">
                <a:srgbClr val="C9A4E4"/>
              </a:gs>
              <a:gs pos="35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7813" y="1637576"/>
            <a:ext cx="1800225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27758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358213958"/>
              </p:ext>
            </p:extLst>
          </p:nvPr>
        </p:nvGraphicFramePr>
        <p:xfrm>
          <a:off x="1745807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18808" y="6265632"/>
            <a:ext cx="7741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………………………………………………………………..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5" y="32048"/>
            <a:ext cx="79324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Jaký nástroj byl zobrazen na fotce na předešlé stránce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?</a:t>
            </a:r>
          </a:p>
          <a:p>
            <a:pPr algn="ctr"/>
            <a:endParaRPr lang="cs-CZ" sz="1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sz="2000" b="1" u="sng" dirty="0" smtClean="0"/>
              <a:t>- slož slovo a napiš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xmlns="" val="27971965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3448" y="188640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662966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648" y="1052736"/>
            <a:ext cx="4378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 ročník, Septima 1995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09016" y="1661170"/>
            <a:ext cx="6763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7090225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273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Dum</cp:lastModifiedBy>
  <cp:revision>16</cp:revision>
  <dcterms:created xsi:type="dcterms:W3CDTF">2011-10-26T09:35:35Z</dcterms:created>
  <dcterms:modified xsi:type="dcterms:W3CDTF">2012-03-15T12:59:11Z</dcterms:modified>
</cp:coreProperties>
</file>