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8" r:id="rId3"/>
    <p:sldId id="259" r:id="rId4"/>
    <p:sldId id="260" r:id="rId5"/>
    <p:sldId id="264" r:id="rId6"/>
    <p:sldId id="267" r:id="rId7"/>
    <p:sldId id="269" r:id="rId8"/>
    <p:sldId id="271" r:id="rId9"/>
    <p:sldId id="275" r:id="rId10"/>
    <p:sldId id="277" r:id="rId11"/>
    <p:sldId id="279" r:id="rId12"/>
    <p:sldId id="283" r:id="rId13"/>
    <p:sldId id="285" r:id="rId14"/>
    <p:sldId id="287" r:id="rId15"/>
    <p:sldId id="290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09" autoAdjust="0"/>
    <p:restoredTop sz="94660"/>
  </p:normalViewPr>
  <p:slideViewPr>
    <p:cSldViewPr>
      <p:cViewPr>
        <p:scale>
          <a:sx n="46" d="100"/>
          <a:sy n="46" d="100"/>
        </p:scale>
        <p:origin x="-1164" y="18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C86905-88D0-4ED7-9B2A-BD257E002FBB}" type="datetimeFigureOut">
              <a:rPr lang="cs-CZ" smtClean="0"/>
              <a:t>18.6.2013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B68898D-258C-441B-BC67-94B473139AD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213896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D2012-AB4A-445F-8A05-2B8E0F0E229C}" type="datetimeFigureOut">
              <a:rPr lang="cs-CZ" smtClean="0"/>
              <a:t>18.6.2013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ED46A-0931-49A4-B77B-4A2B8F98BC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85908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D2012-AB4A-445F-8A05-2B8E0F0E229C}" type="datetimeFigureOut">
              <a:rPr lang="cs-CZ" smtClean="0"/>
              <a:t>18.6.2013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ED46A-0931-49A4-B77B-4A2B8F98BC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85357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D2012-AB4A-445F-8A05-2B8E0F0E229C}" type="datetimeFigureOut">
              <a:rPr lang="cs-CZ" smtClean="0"/>
              <a:t>18.6.2013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ED46A-0931-49A4-B77B-4A2B8F98BC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373780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D2012-AB4A-445F-8A05-2B8E0F0E229C}" type="datetimeFigureOut">
              <a:rPr lang="cs-CZ" smtClean="0"/>
              <a:t>18.6.2013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ED46A-0931-49A4-B77B-4A2B8F98BC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59051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D2012-AB4A-445F-8A05-2B8E0F0E229C}" type="datetimeFigureOut">
              <a:rPr lang="cs-CZ" smtClean="0"/>
              <a:t>18.6.2013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ED46A-0931-49A4-B77B-4A2B8F98BC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2238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D2012-AB4A-445F-8A05-2B8E0F0E229C}" type="datetimeFigureOut">
              <a:rPr lang="cs-CZ" smtClean="0"/>
              <a:t>18.6.2013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ED46A-0931-49A4-B77B-4A2B8F98BC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69788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D2012-AB4A-445F-8A05-2B8E0F0E229C}" type="datetimeFigureOut">
              <a:rPr lang="cs-CZ" smtClean="0"/>
              <a:t>18.6.2013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ED46A-0931-49A4-B77B-4A2B8F98BC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260825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D2012-AB4A-445F-8A05-2B8E0F0E229C}" type="datetimeFigureOut">
              <a:rPr lang="cs-CZ" smtClean="0"/>
              <a:t>18.6.2013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ED46A-0931-49A4-B77B-4A2B8F98BC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174139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D2012-AB4A-445F-8A05-2B8E0F0E229C}" type="datetimeFigureOut">
              <a:rPr lang="cs-CZ" smtClean="0"/>
              <a:t>18.6.2013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ED46A-0931-49A4-B77B-4A2B8F98BC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0882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D2012-AB4A-445F-8A05-2B8E0F0E229C}" type="datetimeFigureOut">
              <a:rPr lang="cs-CZ" smtClean="0"/>
              <a:t>18.6.2013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ED46A-0931-49A4-B77B-4A2B8F98BC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551496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D2012-AB4A-445F-8A05-2B8E0F0E229C}" type="datetimeFigureOut">
              <a:rPr lang="cs-CZ" smtClean="0"/>
              <a:t>18.6.2013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ED46A-0931-49A4-B77B-4A2B8F98BC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99073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DD2012-AB4A-445F-8A05-2B8E0F0E229C}" type="datetimeFigureOut">
              <a:rPr lang="cs-CZ" smtClean="0"/>
              <a:t>18.6.2013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8ED46A-0931-49A4-B77B-4A2B8F98BC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54006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564904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cs-CZ" sz="7200" dirty="0" smtClean="0"/>
              <a:t>Kultura </a:t>
            </a:r>
            <a:r>
              <a:rPr lang="cs-CZ" sz="7200" smtClean="0"/>
              <a:t>v předválečném </a:t>
            </a:r>
            <a:r>
              <a:rPr lang="cs-CZ" sz="7200" dirty="0" smtClean="0"/>
              <a:t>Československu</a:t>
            </a:r>
            <a:endParaRPr lang="cs-CZ" sz="7200" dirty="0"/>
          </a:p>
        </p:txBody>
      </p:sp>
      <p:pic>
        <p:nvPicPr>
          <p:cNvPr id="3" name="Obrázek 2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9774" y="5661248"/>
            <a:ext cx="4772025" cy="952500"/>
          </a:xfrm>
          <a:prstGeom prst="rect">
            <a:avLst/>
          </a:prstGeom>
          <a:solidFill>
            <a:srgbClr val="FFFFFF"/>
          </a:solidFill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86034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381500" y="897404"/>
            <a:ext cx="446449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6000" dirty="0" smtClean="0"/>
              <a:t>JAROSLAV</a:t>
            </a:r>
          </a:p>
          <a:p>
            <a:pPr algn="ctr"/>
            <a:r>
              <a:rPr lang="cs-CZ" sz="6000" dirty="0" smtClean="0"/>
              <a:t>HAŠEK</a:t>
            </a:r>
            <a:endParaRPr lang="cs-CZ" sz="6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0" y="4293096"/>
            <a:ext cx="91440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Tx/>
              <a:buChar char="-"/>
            </a:pPr>
            <a:r>
              <a:rPr lang="cs-CZ" sz="4000" dirty="0" smtClean="0"/>
              <a:t>Kniha </a:t>
            </a:r>
            <a:r>
              <a:rPr lang="cs-CZ" sz="4000" i="1" dirty="0" smtClean="0"/>
              <a:t>Osudy dobrého vojáka Švejka</a:t>
            </a:r>
          </a:p>
          <a:p>
            <a:pPr marL="571500" indent="-571500">
              <a:buFontTx/>
              <a:buChar char="-"/>
            </a:pPr>
            <a:r>
              <a:rPr lang="cs-CZ" sz="4000" dirty="0" smtClean="0"/>
              <a:t>Překládán do mnoha jazyků</a:t>
            </a:r>
          </a:p>
          <a:p>
            <a:pPr marL="571500" indent="-571500">
              <a:buFontTx/>
              <a:buChar char="-"/>
            </a:pPr>
            <a:r>
              <a:rPr lang="cs-CZ" sz="4000" dirty="0" smtClean="0"/>
              <a:t>Vyzdvihoval nesmyslnost válek</a:t>
            </a:r>
            <a:endParaRPr lang="cs-CZ" sz="4000" dirty="0"/>
          </a:p>
        </p:txBody>
      </p:sp>
      <p:pic>
        <p:nvPicPr>
          <p:cNvPr id="1026" name="Picture 2" descr="C:\DUM LADA\doplňky\osobnosti\Jaroslav_Hašek2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81500" cy="3733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9157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4889051" y="632024"/>
            <a:ext cx="446449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6000" dirty="0" smtClean="0"/>
              <a:t>FRANZ</a:t>
            </a:r>
          </a:p>
          <a:p>
            <a:pPr algn="ctr"/>
            <a:r>
              <a:rPr lang="cs-CZ" sz="6000" dirty="0" smtClean="0"/>
              <a:t>KAFKA</a:t>
            </a:r>
            <a:endParaRPr lang="cs-CZ" sz="6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0" y="4077072"/>
            <a:ext cx="91440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Tx/>
              <a:buChar char="-"/>
            </a:pPr>
            <a:r>
              <a:rPr lang="cs-CZ" sz="4000" dirty="0" smtClean="0"/>
              <a:t>Pražský židovský spisovatel</a:t>
            </a:r>
          </a:p>
          <a:p>
            <a:pPr marL="571500" indent="-571500">
              <a:buFontTx/>
              <a:buChar char="-"/>
            </a:pPr>
            <a:r>
              <a:rPr lang="cs-CZ" sz="4000" dirty="0" smtClean="0"/>
              <a:t>Psal německy</a:t>
            </a:r>
          </a:p>
          <a:p>
            <a:pPr marL="571500" indent="-571500">
              <a:buFontTx/>
              <a:buChar char="-"/>
            </a:pPr>
            <a:r>
              <a:rPr lang="cs-CZ" sz="4000" dirty="0" smtClean="0"/>
              <a:t>Světově proslulý</a:t>
            </a:r>
            <a:endParaRPr lang="cs-CZ" sz="4000" dirty="0"/>
          </a:p>
        </p:txBody>
      </p:sp>
      <p:pic>
        <p:nvPicPr>
          <p:cNvPr id="2050" name="Picture 2" descr="C:\DUM LADA\doplňky\osobnosti\hultonar46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316" y="0"/>
            <a:ext cx="5338401" cy="3203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48426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3923928" y="1480394"/>
            <a:ext cx="446449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6000" dirty="0" smtClean="0"/>
              <a:t>KAREL ČAPEK</a:t>
            </a:r>
            <a:endParaRPr lang="cs-CZ" sz="6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-25330" y="4437112"/>
            <a:ext cx="91440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Tx/>
              <a:buChar char="-"/>
            </a:pPr>
            <a:r>
              <a:rPr lang="cs-CZ" sz="4000" dirty="0" smtClean="0"/>
              <a:t>spisovatel, dramaturg</a:t>
            </a:r>
          </a:p>
          <a:p>
            <a:pPr marL="571500" indent="-571500">
              <a:buFontTx/>
              <a:buChar char="-"/>
            </a:pPr>
            <a:r>
              <a:rPr lang="cs-CZ" sz="4000" dirty="0" smtClean="0"/>
              <a:t>Autor divadelních her</a:t>
            </a:r>
          </a:p>
          <a:p>
            <a:pPr marL="571500" indent="-571500">
              <a:buFontTx/>
              <a:buChar char="-"/>
            </a:pPr>
            <a:r>
              <a:rPr lang="cs-CZ" sz="4000" dirty="0" smtClean="0"/>
              <a:t>Napsal knihu R-U-R</a:t>
            </a:r>
            <a:endParaRPr lang="cs-CZ" sz="4000" dirty="0"/>
          </a:p>
        </p:txBody>
      </p:sp>
      <p:pic>
        <p:nvPicPr>
          <p:cNvPr id="3074" name="Picture 2" descr="C:\DUM LADA\doplňky\osobnosti\karel čapek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3656"/>
            <a:ext cx="2987823" cy="39837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5960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2771799" y="1310462"/>
            <a:ext cx="637220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6000" dirty="0" smtClean="0"/>
              <a:t>JOSEF ČAPEK</a:t>
            </a:r>
            <a:endParaRPr lang="cs-CZ" sz="6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" y="3933056"/>
            <a:ext cx="91440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Tx/>
              <a:buChar char="-"/>
            </a:pPr>
            <a:r>
              <a:rPr lang="cs-CZ" sz="4000" dirty="0" smtClean="0"/>
              <a:t>Bratr Karla Čapka</a:t>
            </a:r>
          </a:p>
          <a:p>
            <a:pPr marL="571500" indent="-571500">
              <a:buFontTx/>
              <a:buChar char="-"/>
            </a:pPr>
            <a:r>
              <a:rPr lang="cs-CZ" sz="4000" dirty="0" smtClean="0"/>
              <a:t>Spisovatel, malíř</a:t>
            </a:r>
          </a:p>
          <a:p>
            <a:pPr marL="571500" indent="-571500">
              <a:buFontTx/>
              <a:buChar char="-"/>
            </a:pPr>
            <a:r>
              <a:rPr lang="cs-CZ" sz="4000" dirty="0" smtClean="0"/>
              <a:t>Autor knihy Dášenka</a:t>
            </a:r>
          </a:p>
          <a:p>
            <a:pPr marL="571500" indent="-571500">
              <a:buFontTx/>
              <a:buChar char="-"/>
            </a:pPr>
            <a:r>
              <a:rPr lang="cs-CZ" sz="4000" dirty="0" smtClean="0"/>
              <a:t>Vymyslel slovo „Robot“</a:t>
            </a:r>
            <a:endParaRPr lang="cs-CZ" sz="4000" dirty="0"/>
          </a:p>
        </p:txBody>
      </p:sp>
      <p:pic>
        <p:nvPicPr>
          <p:cNvPr id="4098" name="Picture 2" descr="C:\DUM LADA\doplňky\osobnosti\josef-capek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7868"/>
            <a:ext cx="2771799" cy="36723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89687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4310196" y="997031"/>
            <a:ext cx="483380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6000" dirty="0" smtClean="0"/>
              <a:t>Vítězslav</a:t>
            </a:r>
          </a:p>
          <a:p>
            <a:pPr algn="ctr"/>
            <a:r>
              <a:rPr lang="cs-CZ" sz="6000" dirty="0" smtClean="0"/>
              <a:t>Nezval</a:t>
            </a:r>
            <a:endParaRPr lang="cs-CZ" sz="6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-1" y="4077072"/>
            <a:ext cx="91440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Tx/>
              <a:buChar char="-"/>
            </a:pPr>
            <a:r>
              <a:rPr lang="cs-CZ" sz="4000" dirty="0" smtClean="0"/>
              <a:t>básník, spisovatel, skladatel</a:t>
            </a:r>
          </a:p>
          <a:p>
            <a:pPr marL="571500" indent="-571500">
              <a:buFontTx/>
              <a:buChar char="-"/>
            </a:pPr>
            <a:r>
              <a:rPr lang="cs-CZ" sz="4000" dirty="0" smtClean="0"/>
              <a:t>Vůdce avantgardních směrů</a:t>
            </a:r>
          </a:p>
          <a:p>
            <a:pPr marL="571500" indent="-571500">
              <a:buFontTx/>
              <a:buChar char="-"/>
            </a:pPr>
            <a:r>
              <a:rPr lang="cs-CZ" sz="4000" dirty="0" smtClean="0"/>
              <a:t>Později píše pro „Rudé právo“ a budovatelskou poezii</a:t>
            </a:r>
            <a:endParaRPr lang="cs-CZ" sz="4000" dirty="0"/>
          </a:p>
        </p:txBody>
      </p:sp>
      <p:pic>
        <p:nvPicPr>
          <p:cNvPr id="5122" name="Picture 2" descr="C:\DUM LADA\doplňky\osobnosti\Vitezslav-Nezval-1max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4310197" cy="3933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9832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203848" y="1545763"/>
            <a:ext cx="594015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6000" dirty="0" smtClean="0"/>
              <a:t>JAROSLAV SEIFERT</a:t>
            </a:r>
            <a:endParaRPr lang="cs-CZ" sz="6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0" y="4768909"/>
            <a:ext cx="9144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Tx/>
              <a:buChar char="-"/>
            </a:pPr>
            <a:r>
              <a:rPr lang="cs-CZ" sz="4000" dirty="0" smtClean="0"/>
              <a:t>Básník</a:t>
            </a:r>
          </a:p>
          <a:p>
            <a:pPr marL="571500" indent="-571500">
              <a:buFontTx/>
              <a:buChar char="-"/>
            </a:pPr>
            <a:r>
              <a:rPr lang="cs-CZ" sz="4000" dirty="0" smtClean="0"/>
              <a:t>Nositel Nobelovy ceny za literaturu</a:t>
            </a:r>
            <a:endParaRPr lang="cs-CZ" sz="4000" dirty="0"/>
          </a:p>
        </p:txBody>
      </p:sp>
      <p:pic>
        <p:nvPicPr>
          <p:cNvPr id="6146" name="Picture 2" descr="C:\DUM LADA\doplňky\osobnosti\Seifer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3203848" cy="41071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61892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51761" y="2911482"/>
            <a:ext cx="547260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6000" dirty="0" smtClean="0"/>
              <a:t>LEOŠ JANÁČEK</a:t>
            </a:r>
            <a:endParaRPr lang="cs-CZ" sz="6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0" y="4149080"/>
            <a:ext cx="882047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Tx/>
              <a:buChar char="-"/>
            </a:pPr>
            <a:r>
              <a:rPr lang="cs-CZ" sz="4000" dirty="0" smtClean="0"/>
              <a:t>Hudební skladatel</a:t>
            </a:r>
          </a:p>
          <a:p>
            <a:pPr marL="571500" indent="-571500">
              <a:buFontTx/>
              <a:buChar char="-"/>
            </a:pPr>
            <a:r>
              <a:rPr lang="cs-CZ" sz="4000" dirty="0" smtClean="0"/>
              <a:t>Žil v Brně</a:t>
            </a:r>
          </a:p>
          <a:p>
            <a:pPr marL="571500" indent="-571500">
              <a:buFontTx/>
              <a:buChar char="-"/>
            </a:pPr>
            <a:r>
              <a:rPr lang="cs-CZ" sz="4000" dirty="0" smtClean="0"/>
              <a:t>Světově proslulé dílo</a:t>
            </a:r>
            <a:endParaRPr lang="cs-CZ" sz="4000" dirty="0"/>
          </a:p>
        </p:txBody>
      </p:sp>
      <p:pic>
        <p:nvPicPr>
          <p:cNvPr id="7170" name="Picture 2" descr="C:\DUM LADA\doplňky\osobnosti\leos-janacek-1233585104-hero-wide-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012160" cy="2899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8454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4139952" y="1634706"/>
            <a:ext cx="446449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6000" dirty="0" smtClean="0"/>
              <a:t>JAN ZRZAVÝ</a:t>
            </a:r>
            <a:endParaRPr lang="cs-CZ" sz="6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-38766" y="4581128"/>
            <a:ext cx="91440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Tx/>
              <a:buChar char="-"/>
            </a:pPr>
            <a:r>
              <a:rPr lang="cs-CZ" sz="4000" dirty="0" smtClean="0"/>
              <a:t>Malíř</a:t>
            </a:r>
          </a:p>
          <a:p>
            <a:pPr marL="571500" indent="-571500">
              <a:buFontTx/>
              <a:buChar char="-"/>
            </a:pPr>
            <a:r>
              <a:rPr lang="cs-CZ" sz="4000" dirty="0" smtClean="0"/>
              <a:t>Slavné obrazy</a:t>
            </a:r>
          </a:p>
          <a:p>
            <a:pPr marL="571500" indent="-571500">
              <a:buFontTx/>
              <a:buChar char="-"/>
            </a:pPr>
            <a:r>
              <a:rPr lang="cs-CZ" sz="4000" dirty="0" smtClean="0"/>
              <a:t>Ilustrátor knih</a:t>
            </a:r>
            <a:endParaRPr lang="cs-CZ" sz="4000" dirty="0"/>
          </a:p>
        </p:txBody>
      </p:sp>
      <p:pic>
        <p:nvPicPr>
          <p:cNvPr id="8194" name="Picture 2" descr="C:\DUM LADA\doplňky\osobnosti\jan-zrzavy-1890-1977-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3924"/>
            <a:ext cx="3238500" cy="4352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2295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915816" y="1435230"/>
            <a:ext cx="622818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6000" dirty="0" smtClean="0"/>
              <a:t>JAN ŠTURSA</a:t>
            </a:r>
            <a:endParaRPr lang="cs-CZ" sz="6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0" y="4509120"/>
            <a:ext cx="91440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Tx/>
              <a:buChar char="-"/>
            </a:pPr>
            <a:r>
              <a:rPr lang="cs-CZ" sz="4000" dirty="0" smtClean="0"/>
              <a:t>Sochař, malíř</a:t>
            </a:r>
          </a:p>
          <a:p>
            <a:pPr marL="571500" indent="-571500">
              <a:buFontTx/>
              <a:buChar char="-"/>
            </a:pPr>
            <a:r>
              <a:rPr lang="cs-CZ" sz="4000" dirty="0" smtClean="0"/>
              <a:t>Maloval portréty</a:t>
            </a:r>
          </a:p>
          <a:p>
            <a:pPr marL="571500" indent="-571500">
              <a:buFontTx/>
              <a:buChar char="-"/>
            </a:pPr>
            <a:endParaRPr lang="cs-CZ" sz="4000" dirty="0"/>
          </a:p>
        </p:txBody>
      </p:sp>
      <p:pic>
        <p:nvPicPr>
          <p:cNvPr id="9218" name="Picture 2" descr="C:\DUM LADA\doplňky\osobnosti\Jan_Stursa_191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420"/>
            <a:ext cx="2915816" cy="38452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3016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429000" y="1789539"/>
            <a:ext cx="5715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 smtClean="0"/>
              <a:t>VLASTA BURIAN</a:t>
            </a:r>
            <a:endParaRPr lang="cs-CZ" sz="4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-13854" y="4991967"/>
            <a:ext cx="9144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Tx/>
              <a:buChar char="-"/>
            </a:pPr>
            <a:r>
              <a:rPr lang="cs-CZ" sz="4000" dirty="0" smtClean="0"/>
              <a:t>Herec, komik</a:t>
            </a:r>
          </a:p>
          <a:p>
            <a:pPr marL="571500" indent="-571500">
              <a:buFontTx/>
              <a:buChar char="-"/>
            </a:pPr>
            <a:r>
              <a:rPr lang="cs-CZ" sz="4000" dirty="0" smtClean="0"/>
              <a:t>Dnes v tzv. filmech „pro pamětníky“</a:t>
            </a:r>
            <a:endParaRPr lang="cs-CZ" sz="4000" dirty="0"/>
          </a:p>
        </p:txBody>
      </p:sp>
      <p:pic>
        <p:nvPicPr>
          <p:cNvPr id="10242" name="Picture 2" descr="C:\DUM LADA\doplňky\osobnosti\obr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429000" cy="4410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98231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044826" y="1508964"/>
            <a:ext cx="609917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6000" dirty="0" smtClean="0"/>
              <a:t>JAN WERICH</a:t>
            </a:r>
            <a:endParaRPr lang="cs-CZ" sz="6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0" y="4509120"/>
            <a:ext cx="91440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Tx/>
              <a:buChar char="-"/>
            </a:pPr>
            <a:r>
              <a:rPr lang="cs-CZ" sz="4000" dirty="0" smtClean="0"/>
              <a:t>Autor divadelních her</a:t>
            </a:r>
          </a:p>
          <a:p>
            <a:pPr marL="571500" indent="-571500">
              <a:buFontTx/>
              <a:buChar char="-"/>
            </a:pPr>
            <a:r>
              <a:rPr lang="cs-CZ" sz="4000" dirty="0" smtClean="0"/>
              <a:t>Herec</a:t>
            </a:r>
          </a:p>
          <a:p>
            <a:pPr marL="571500" indent="-571500">
              <a:buFontTx/>
              <a:buChar char="-"/>
            </a:pPr>
            <a:r>
              <a:rPr lang="cs-CZ" sz="4000" dirty="0" smtClean="0"/>
              <a:t>spisovatel</a:t>
            </a:r>
            <a:endParaRPr lang="cs-CZ" sz="4000" dirty="0"/>
          </a:p>
        </p:txBody>
      </p:sp>
      <p:pic>
        <p:nvPicPr>
          <p:cNvPr id="2" name="Picture 2" descr="C:\DUM LADA\doplňky\osobnosti\werich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0604"/>
            <a:ext cx="3044826" cy="411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9138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4378943" y="1473368"/>
            <a:ext cx="476249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6000" dirty="0" smtClean="0"/>
              <a:t>JOSEF SKUPA</a:t>
            </a:r>
            <a:endParaRPr lang="cs-CZ" sz="6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0" y="5085184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- autor loutek „Spejbl a Hurvínek“</a:t>
            </a:r>
            <a:endParaRPr lang="cs-CZ" sz="4000" dirty="0"/>
          </a:p>
        </p:txBody>
      </p:sp>
      <p:pic>
        <p:nvPicPr>
          <p:cNvPr id="13314" name="Picture 2" descr="C:\DUM LADA\doplňky\osobnosti\skup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57" y="0"/>
            <a:ext cx="4381501" cy="3962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8750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411760" y="1234691"/>
            <a:ext cx="673223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6000" dirty="0" smtClean="0"/>
              <a:t>JAROSLAV FOGLAR</a:t>
            </a:r>
            <a:endParaRPr lang="cs-CZ" sz="6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-1" y="4221088"/>
            <a:ext cx="91440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Tx/>
              <a:buChar char="-"/>
            </a:pPr>
            <a:r>
              <a:rPr lang="cs-CZ" sz="4000" dirty="0" smtClean="0"/>
              <a:t>Spisovatel</a:t>
            </a:r>
          </a:p>
          <a:p>
            <a:pPr marL="571500" indent="-571500">
              <a:buFontTx/>
              <a:buChar char="-"/>
            </a:pPr>
            <a:r>
              <a:rPr lang="cs-CZ" sz="4000" dirty="0" smtClean="0"/>
              <a:t>Autor knihy „Rychlé Šípy“</a:t>
            </a:r>
          </a:p>
          <a:p>
            <a:pPr marL="571500" indent="-571500">
              <a:buFontTx/>
              <a:buChar char="-"/>
            </a:pPr>
            <a:r>
              <a:rPr lang="cs-CZ" sz="4000" dirty="0" smtClean="0"/>
              <a:t>Patřil mezi zakladatele skautingu</a:t>
            </a:r>
            <a:endParaRPr lang="cs-CZ" sz="4000" dirty="0"/>
          </a:p>
        </p:txBody>
      </p:sp>
      <p:pic>
        <p:nvPicPr>
          <p:cNvPr id="14338" name="Picture 2" descr="C:\DUM LADA\doplňky\osobnosti\_fogla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6002"/>
            <a:ext cx="2411760" cy="3497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16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pl-PL" dirty="0"/>
              <a:t>Zdroj obrázků:</a:t>
            </a:r>
          </a:p>
          <a:p>
            <a:r>
              <a:rPr lang="pl-PL" dirty="0"/>
              <a:t>http://www.topzine.cz/wp-content/uploads/2011/01/Jaroslav_Ha%C5%A1ek2.gif http://static.guim.co.uk/sys-images/Books/Pix/pictures/2008/08/15/hultonar460.jpg http://nd02.jxs.cz/187/763/ad4a1001b8_58675341_o2.jpg http://www.odaha.com/sites/default/files/josef-capek.jpg http://www.cojeco.cz/attach/photos/lide/Nezval_388803/Vitezslav-Nezval-1max.jpg http://www.pslib.cz/tomas.zenkner/data/prazdniny/images/Seifert.jpg http://assets8.gcstatic.com/u/apps/asset_manager/uploaded/2009/05/leos-janacek-1233585104-hero-wide-0.jpg http://bohuslavbrouk.files.wordpress.com/2010/10/jan-zrzavy-1890-1977-02.jpg http://upload.wikimedia.org/wikipedia/commons/9/95/Jan_Stursa_1915.jpg http://www.detektorweb.cz/index.4me?s=show&amp;i=15910&amp;mm=1&amp;vd=1&amp;PHPSSIDWx=e5e382a2fa98761c8be4498d0ebc35ac http://bijak.blesk.cz/clanek/bijak-filmove-hvezdy/144451/exkluzivni-fotografie-mensik-werich-novy.html http://i.idnes.cz/09/122/gal/KOT1dd3fa_sup_skup_hur.jpg</a:t>
            </a:r>
          </a:p>
          <a:p>
            <a:r>
              <a:rPr lang="pl-PL" dirty="0"/>
              <a:t>http://blog.idnes.cz/blog/3911/174061/_foglar.jpg.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3245536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280</TotalTime>
  <Words>195</Words>
  <Application>Microsoft Office PowerPoint</Application>
  <PresentationFormat>Předvádění na obrazovce (4:3)</PresentationFormat>
  <Paragraphs>55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Motiv systému Office</vt:lpstr>
      <vt:lpstr>Kultura v předválečném Československu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ANIMALS</dc:title>
  <dc:creator>0KOD</dc:creator>
  <cp:lastModifiedBy>Učitel</cp:lastModifiedBy>
  <cp:revision>39</cp:revision>
  <dcterms:created xsi:type="dcterms:W3CDTF">2012-09-18T00:23:20Z</dcterms:created>
  <dcterms:modified xsi:type="dcterms:W3CDTF">2013-06-18T09:25:25Z</dcterms:modified>
</cp:coreProperties>
</file>