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BE45D6-B609-499A-9A29-80BFA0553DAE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ED8E69-A256-4E46-9AC0-52026F5B8573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C823AF96-DE2A-4A5F-9664-D6CB703841D5}" type="parTrans" cxnId="{AF7DEDFE-66CD-4F3C-BE3E-3577B94CE87F}">
      <dgm:prSet/>
      <dgm:spPr/>
      <dgm:t>
        <a:bodyPr/>
        <a:lstStyle/>
        <a:p>
          <a:endParaRPr lang="cs-CZ"/>
        </a:p>
      </dgm:t>
    </dgm:pt>
    <dgm:pt modelId="{D653F03B-CE1A-4880-B4E5-0BA39D4DFCF8}" type="sibTrans" cxnId="{AF7DEDFE-66CD-4F3C-BE3E-3577B94CE87F}">
      <dgm:prSet/>
      <dgm:spPr/>
      <dgm:t>
        <a:bodyPr/>
        <a:lstStyle/>
        <a:p>
          <a:endParaRPr lang="cs-CZ"/>
        </a:p>
      </dgm:t>
    </dgm:pt>
    <dgm:pt modelId="{A7204BB8-3019-4720-8E8E-3DA4AA14AD3E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A2AEC598-7BC1-4518-86A5-27ACC53A6188}" type="parTrans" cxnId="{9DABF669-9943-4896-8691-5338A35BD7FC}">
      <dgm:prSet/>
      <dgm:spPr/>
      <dgm:t>
        <a:bodyPr/>
        <a:lstStyle/>
        <a:p>
          <a:endParaRPr lang="cs-CZ"/>
        </a:p>
      </dgm:t>
    </dgm:pt>
    <dgm:pt modelId="{75EB44C4-9B5F-4373-A0DE-A57B861BF26E}" type="sibTrans" cxnId="{9DABF669-9943-4896-8691-5338A35BD7FC}">
      <dgm:prSet/>
      <dgm:spPr/>
      <dgm:t>
        <a:bodyPr/>
        <a:lstStyle/>
        <a:p>
          <a:endParaRPr lang="cs-CZ"/>
        </a:p>
      </dgm:t>
    </dgm:pt>
    <dgm:pt modelId="{E142464C-97BC-4C0C-A67D-F53B16C158DC}">
      <dgm:prSet phldrT="[Text]"/>
      <dgm:spPr/>
      <dgm:t>
        <a:bodyPr/>
        <a:lstStyle/>
        <a:p>
          <a:r>
            <a:rPr lang="cs-CZ" dirty="0" smtClean="0"/>
            <a:t>Téma</a:t>
          </a:r>
          <a:endParaRPr lang="cs-CZ" dirty="0"/>
        </a:p>
      </dgm:t>
    </dgm:pt>
    <dgm:pt modelId="{ABD0A91F-FEF0-4516-A171-C7DE5F96F0E0}" type="parTrans" cxnId="{9569E174-C822-4812-AC1A-CB7B2F93E98E}">
      <dgm:prSet/>
      <dgm:spPr/>
      <dgm:t>
        <a:bodyPr/>
        <a:lstStyle/>
        <a:p>
          <a:endParaRPr lang="cs-CZ"/>
        </a:p>
      </dgm:t>
    </dgm:pt>
    <dgm:pt modelId="{A4C994B0-D9DD-420D-82AE-C62A9919E08F}" type="sibTrans" cxnId="{9569E174-C822-4812-AC1A-CB7B2F93E98E}">
      <dgm:prSet/>
      <dgm:spPr/>
      <dgm:t>
        <a:bodyPr/>
        <a:lstStyle/>
        <a:p>
          <a:endParaRPr lang="cs-CZ"/>
        </a:p>
      </dgm:t>
    </dgm:pt>
    <dgm:pt modelId="{090F91B1-D2ED-4B1A-94B1-9F828CE2940A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3A24532F-AB3F-4817-B07D-46A165BDB385}" type="parTrans" cxnId="{C6CF64EB-3BFA-464B-A315-2C648A5E6C44}">
      <dgm:prSet/>
      <dgm:spPr/>
      <dgm:t>
        <a:bodyPr/>
        <a:lstStyle/>
        <a:p>
          <a:endParaRPr lang="cs-CZ"/>
        </a:p>
      </dgm:t>
    </dgm:pt>
    <dgm:pt modelId="{CD82428F-4E59-4228-B54A-A44B99915FC6}" type="sibTrans" cxnId="{C6CF64EB-3BFA-464B-A315-2C648A5E6C44}">
      <dgm:prSet/>
      <dgm:spPr/>
      <dgm:t>
        <a:bodyPr/>
        <a:lstStyle/>
        <a:p>
          <a:endParaRPr lang="cs-CZ"/>
        </a:p>
      </dgm:t>
    </dgm:pt>
    <dgm:pt modelId="{A09DC312-992B-448A-9537-BD98DE003082}">
      <dgm:prSet phldrT="[Text]"/>
      <dgm:spPr/>
      <dgm:t>
        <a:bodyPr/>
        <a:lstStyle/>
        <a:p>
          <a:r>
            <a:rPr lang="cs-CZ" dirty="0" smtClean="0"/>
            <a:t>Děti mají vymyslet slova která spojí danou spojkou</a:t>
          </a:r>
          <a:endParaRPr lang="cs-CZ" dirty="0"/>
        </a:p>
      </dgm:t>
    </dgm:pt>
    <dgm:pt modelId="{332B2D24-677B-439E-A427-99E7237AE5DA}" type="parTrans" cxnId="{B68FB21A-5635-43E4-A677-BAA548092E13}">
      <dgm:prSet/>
      <dgm:spPr/>
      <dgm:t>
        <a:bodyPr/>
        <a:lstStyle/>
        <a:p>
          <a:endParaRPr lang="cs-CZ"/>
        </a:p>
      </dgm:t>
    </dgm:pt>
    <dgm:pt modelId="{A791B994-4674-4F2F-813D-48D8BA9D10C7}" type="sibTrans" cxnId="{B68FB21A-5635-43E4-A677-BAA548092E13}">
      <dgm:prSet/>
      <dgm:spPr/>
      <dgm:t>
        <a:bodyPr/>
        <a:lstStyle/>
        <a:p>
          <a:endParaRPr lang="cs-CZ"/>
        </a:p>
      </dgm:t>
    </dgm:pt>
    <dgm:pt modelId="{7B0A0A6F-E0BE-4B78-A479-265DEDD77162}">
      <dgm:prSet phldrT="[Text]"/>
      <dgm:spPr/>
      <dgm:t>
        <a:bodyPr/>
        <a:lstStyle/>
        <a:p>
          <a:r>
            <a:rPr lang="cs-CZ" dirty="0" smtClean="0"/>
            <a:t>Kontrolu provede učitel</a:t>
          </a:r>
          <a:endParaRPr lang="cs-CZ" dirty="0"/>
        </a:p>
      </dgm:t>
    </dgm:pt>
    <dgm:pt modelId="{51073CF1-4127-4760-B58C-A0C0A2349325}" type="parTrans" cxnId="{15E5666B-58EC-4CE7-9547-044D65953167}">
      <dgm:prSet/>
      <dgm:spPr/>
      <dgm:t>
        <a:bodyPr/>
        <a:lstStyle/>
        <a:p>
          <a:endParaRPr lang="cs-CZ"/>
        </a:p>
      </dgm:t>
    </dgm:pt>
    <dgm:pt modelId="{C11AF2E5-A214-4625-B599-7FB52128240C}" type="sibTrans" cxnId="{15E5666B-58EC-4CE7-9547-044D65953167}">
      <dgm:prSet/>
      <dgm:spPr/>
      <dgm:t>
        <a:bodyPr/>
        <a:lstStyle/>
        <a:p>
          <a:endParaRPr lang="cs-CZ"/>
        </a:p>
      </dgm:t>
    </dgm:pt>
    <dgm:pt modelId="{3AEDCEA7-F5F2-482B-9275-8B2D16F17788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CFF3E978-5B7F-4C27-87F2-16DE740179D7}" type="parTrans" cxnId="{AA7F1D2C-92B7-4D40-A47F-C8C6FAD9F521}">
      <dgm:prSet/>
      <dgm:spPr/>
      <dgm:t>
        <a:bodyPr/>
        <a:lstStyle/>
        <a:p>
          <a:endParaRPr lang="cs-CZ"/>
        </a:p>
      </dgm:t>
    </dgm:pt>
    <dgm:pt modelId="{648159CC-CEBD-42CE-AFC3-091AEDF0405C}" type="sibTrans" cxnId="{AA7F1D2C-92B7-4D40-A47F-C8C6FAD9F521}">
      <dgm:prSet/>
      <dgm:spPr/>
      <dgm:t>
        <a:bodyPr/>
        <a:lstStyle/>
        <a:p>
          <a:endParaRPr lang="cs-CZ"/>
        </a:p>
      </dgm:t>
    </dgm:pt>
    <dgm:pt modelId="{CAB4919E-8F74-4B7F-BE01-2DC79BE41396}">
      <dgm:prSet phldrT="[Text]"/>
      <dgm:spPr/>
      <dgm:t>
        <a:bodyPr/>
        <a:lstStyle/>
        <a:p>
          <a:r>
            <a:rPr lang="cs-CZ" dirty="0" smtClean="0"/>
            <a:t>Děti mají vymyslet co nejvíce vět, které jdou spojit danou spojkou</a:t>
          </a:r>
          <a:endParaRPr lang="cs-CZ" dirty="0"/>
        </a:p>
      </dgm:t>
    </dgm:pt>
    <dgm:pt modelId="{F301C6B7-A622-40C7-9B8E-0AAEDE706821}" type="parTrans" cxnId="{62778CDB-0E0F-4389-9192-B23297EEE8DE}">
      <dgm:prSet/>
      <dgm:spPr/>
      <dgm:t>
        <a:bodyPr/>
        <a:lstStyle/>
        <a:p>
          <a:endParaRPr lang="cs-CZ"/>
        </a:p>
      </dgm:t>
    </dgm:pt>
    <dgm:pt modelId="{49A2BA61-5807-4F5B-8FB1-7BB242F8ADF5}" type="sibTrans" cxnId="{62778CDB-0E0F-4389-9192-B23297EEE8DE}">
      <dgm:prSet/>
      <dgm:spPr/>
      <dgm:t>
        <a:bodyPr/>
        <a:lstStyle/>
        <a:p>
          <a:endParaRPr lang="cs-CZ"/>
        </a:p>
      </dgm:t>
    </dgm:pt>
    <dgm:pt modelId="{CFB54861-E5D2-4291-8D52-3F7AFED8D7D0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483D49FE-AB42-4FE8-B97D-E2E64FEA6989}" type="parTrans" cxnId="{73AC2DA7-F91C-443A-94F6-9C57EB9E5329}">
      <dgm:prSet/>
      <dgm:spPr/>
      <dgm:t>
        <a:bodyPr/>
        <a:lstStyle/>
        <a:p>
          <a:endParaRPr lang="cs-CZ"/>
        </a:p>
      </dgm:t>
    </dgm:pt>
    <dgm:pt modelId="{FA115892-F5A6-4614-B14F-B8A9DEB53215}" type="sibTrans" cxnId="{73AC2DA7-F91C-443A-94F6-9C57EB9E5329}">
      <dgm:prSet/>
      <dgm:spPr/>
      <dgm:t>
        <a:bodyPr/>
        <a:lstStyle/>
        <a:p>
          <a:endParaRPr lang="cs-CZ"/>
        </a:p>
      </dgm:t>
    </dgm:pt>
    <dgm:pt modelId="{304721CF-2F1F-4D2C-B4E8-C8498596598A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25DDC52F-616F-44F4-A7B0-56FF80BC5EC4}" type="parTrans" cxnId="{7B4614E5-9311-4B08-B221-0D9BD97DD9A0}">
      <dgm:prSet/>
      <dgm:spPr/>
      <dgm:t>
        <a:bodyPr/>
        <a:lstStyle/>
        <a:p>
          <a:endParaRPr lang="cs-CZ"/>
        </a:p>
      </dgm:t>
    </dgm:pt>
    <dgm:pt modelId="{7D3DCF2D-E4E9-456A-B7F2-1B97FD10103D}" type="sibTrans" cxnId="{7B4614E5-9311-4B08-B221-0D9BD97DD9A0}">
      <dgm:prSet/>
      <dgm:spPr/>
      <dgm:t>
        <a:bodyPr/>
        <a:lstStyle/>
        <a:p>
          <a:endParaRPr lang="cs-CZ"/>
        </a:p>
      </dgm:t>
    </dgm:pt>
    <dgm:pt modelId="{BAE827D5-7BD6-41C9-9F23-EF05F68C5D01}">
      <dgm:prSet phldrT="[Text]"/>
      <dgm:spPr/>
      <dgm:t>
        <a:bodyPr/>
        <a:lstStyle/>
        <a:p>
          <a:r>
            <a:rPr lang="cs-CZ" dirty="0" smtClean="0"/>
            <a:t>Představení tématu</a:t>
          </a:r>
          <a:endParaRPr lang="cs-CZ" dirty="0"/>
        </a:p>
      </dgm:t>
    </dgm:pt>
    <dgm:pt modelId="{5000986B-650F-4D5A-8CD0-452BFCD9F835}" type="parTrans" cxnId="{449BEDF1-AAEF-4F87-92C1-04D16FAC0CEA}">
      <dgm:prSet/>
      <dgm:spPr/>
      <dgm:t>
        <a:bodyPr/>
        <a:lstStyle/>
        <a:p>
          <a:endParaRPr lang="cs-CZ"/>
        </a:p>
      </dgm:t>
    </dgm:pt>
    <dgm:pt modelId="{8D41C82C-C9E7-4364-9F4D-9EBA1E4AFB5F}" type="sibTrans" cxnId="{449BEDF1-AAEF-4F87-92C1-04D16FAC0CEA}">
      <dgm:prSet/>
      <dgm:spPr/>
      <dgm:t>
        <a:bodyPr/>
        <a:lstStyle/>
        <a:p>
          <a:endParaRPr lang="cs-CZ"/>
        </a:p>
      </dgm:t>
    </dgm:pt>
    <dgm:pt modelId="{F8546C37-E7C7-45D3-AAA7-C518388A98B5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80A2B5C4-FDB0-4F96-B3B3-ECF02086E4AD}" type="parTrans" cxnId="{8AE1640E-AC3C-4C83-AEA6-0504D9CA821E}">
      <dgm:prSet/>
      <dgm:spPr/>
      <dgm:t>
        <a:bodyPr/>
        <a:lstStyle/>
        <a:p>
          <a:endParaRPr lang="cs-CZ"/>
        </a:p>
      </dgm:t>
    </dgm:pt>
    <dgm:pt modelId="{E9EBE950-9861-42E1-B8BF-87D652300D69}" type="sibTrans" cxnId="{8AE1640E-AC3C-4C83-AEA6-0504D9CA821E}">
      <dgm:prSet/>
      <dgm:spPr/>
      <dgm:t>
        <a:bodyPr/>
        <a:lstStyle/>
        <a:p>
          <a:endParaRPr lang="cs-CZ"/>
        </a:p>
      </dgm:t>
    </dgm:pt>
    <dgm:pt modelId="{814B2C62-BBD8-4C28-9913-1DDB3FFD8679}">
      <dgm:prSet phldrT="[Text]"/>
      <dgm:spPr/>
      <dgm:t>
        <a:bodyPr/>
        <a:lstStyle/>
        <a:p>
          <a:r>
            <a:rPr lang="cs-CZ" dirty="0" smtClean="0"/>
            <a:t>Děti podtrhnou spojky</a:t>
          </a:r>
          <a:endParaRPr lang="cs-CZ" dirty="0"/>
        </a:p>
      </dgm:t>
    </dgm:pt>
    <dgm:pt modelId="{45E6DA35-A20A-4734-B17C-89CF0EDE31DC}" type="parTrans" cxnId="{7363F5AC-9340-415A-BED6-EF2CF5479E22}">
      <dgm:prSet/>
      <dgm:spPr/>
      <dgm:t>
        <a:bodyPr/>
        <a:lstStyle/>
        <a:p>
          <a:endParaRPr lang="cs-CZ"/>
        </a:p>
      </dgm:t>
    </dgm:pt>
    <dgm:pt modelId="{BAF5AA6F-875D-4FDD-82EA-20409A68C4CC}" type="sibTrans" cxnId="{7363F5AC-9340-415A-BED6-EF2CF5479E22}">
      <dgm:prSet/>
      <dgm:spPr/>
      <dgm:t>
        <a:bodyPr/>
        <a:lstStyle/>
        <a:p>
          <a:endParaRPr lang="cs-CZ"/>
        </a:p>
      </dgm:t>
    </dgm:pt>
    <dgm:pt modelId="{F46D0334-39F0-4322-B36F-8048EB17EBF3}">
      <dgm:prSet phldrT="[Text]"/>
      <dgm:spPr/>
      <dgm:t>
        <a:bodyPr/>
        <a:lstStyle/>
        <a:p>
          <a:r>
            <a:rPr lang="cs-CZ" dirty="0" smtClean="0"/>
            <a:t>Pro kontrolu se spojky na kliknutí podtrhnou</a:t>
          </a:r>
          <a:endParaRPr lang="cs-CZ" dirty="0"/>
        </a:p>
      </dgm:t>
    </dgm:pt>
    <dgm:pt modelId="{6D4E997B-C2D5-4F9F-872B-138C191965DD}" type="parTrans" cxnId="{7BDCDC48-8765-44AD-BBEB-C81112460F5F}">
      <dgm:prSet/>
      <dgm:spPr/>
      <dgm:t>
        <a:bodyPr/>
        <a:lstStyle/>
        <a:p>
          <a:endParaRPr lang="cs-CZ"/>
        </a:p>
      </dgm:t>
    </dgm:pt>
    <dgm:pt modelId="{6A964D76-3624-435E-9644-038CABDE796E}" type="sibTrans" cxnId="{7BDCDC48-8765-44AD-BBEB-C81112460F5F}">
      <dgm:prSet/>
      <dgm:spPr/>
      <dgm:t>
        <a:bodyPr/>
        <a:lstStyle/>
        <a:p>
          <a:endParaRPr lang="cs-CZ"/>
        </a:p>
      </dgm:t>
    </dgm:pt>
    <dgm:pt modelId="{A813C880-D4C5-497F-8A8E-0EF939F7D5E3}">
      <dgm:prSet phldrT="[Text]"/>
      <dgm:spPr/>
      <dgm:t>
        <a:bodyPr/>
        <a:lstStyle/>
        <a:p>
          <a:r>
            <a:rPr lang="cs-CZ" dirty="0" smtClean="0"/>
            <a:t>Kontrolu provádí učitel</a:t>
          </a:r>
          <a:endParaRPr lang="cs-CZ" dirty="0"/>
        </a:p>
      </dgm:t>
    </dgm:pt>
    <dgm:pt modelId="{708BA738-FDFE-40F5-B201-FEBE5D04E896}" type="parTrans" cxnId="{AE882694-1D9E-45E8-9D51-62EC45AECE07}">
      <dgm:prSet/>
      <dgm:spPr/>
      <dgm:t>
        <a:bodyPr/>
        <a:lstStyle/>
        <a:p>
          <a:endParaRPr lang="cs-CZ"/>
        </a:p>
      </dgm:t>
    </dgm:pt>
    <dgm:pt modelId="{A73D9FE5-19F3-4ECE-8172-AE8D17F25679}" type="sibTrans" cxnId="{AE882694-1D9E-45E8-9D51-62EC45AECE07}">
      <dgm:prSet/>
      <dgm:spPr/>
      <dgm:t>
        <a:bodyPr/>
        <a:lstStyle/>
        <a:p>
          <a:endParaRPr lang="cs-CZ"/>
        </a:p>
      </dgm:t>
    </dgm:pt>
    <dgm:pt modelId="{D5A3FBCD-3141-46F5-90F6-8E2176E81A3C}" type="pres">
      <dgm:prSet presAssocID="{B9BE45D6-B609-499A-9A29-80BFA0553DA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E2C3C2-77FC-4D5C-856C-5CC5A7104FBB}" type="pres">
      <dgm:prSet presAssocID="{2EED8E69-A256-4E46-9AC0-52026F5B8573}" presName="linNode" presStyleCnt="0"/>
      <dgm:spPr/>
    </dgm:pt>
    <dgm:pt modelId="{A175E363-BAA0-40E2-A3FD-09EEC043FF77}" type="pres">
      <dgm:prSet presAssocID="{2EED8E69-A256-4E46-9AC0-52026F5B8573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0E7E1-3ECA-4173-85DD-4FE9CDFFC784}" type="pres">
      <dgm:prSet presAssocID="{2EED8E69-A256-4E46-9AC0-52026F5B8573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3ABC73-99FA-4587-82F5-C7118663CE2A}" type="pres">
      <dgm:prSet presAssocID="{D653F03B-CE1A-4880-B4E5-0BA39D4DFCF8}" presName="sp" presStyleCnt="0"/>
      <dgm:spPr/>
    </dgm:pt>
    <dgm:pt modelId="{898741AC-6302-4207-B16C-B25F460E56DD}" type="pres">
      <dgm:prSet presAssocID="{CFB54861-E5D2-4291-8D52-3F7AFED8D7D0}" presName="linNode" presStyleCnt="0"/>
      <dgm:spPr/>
    </dgm:pt>
    <dgm:pt modelId="{DA46FA56-2372-4FE1-B3A1-5DBC16397CF7}" type="pres">
      <dgm:prSet presAssocID="{CFB54861-E5D2-4291-8D52-3F7AFED8D7D0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B2955E-D2A8-49E7-BADD-4018E8BECAD6}" type="pres">
      <dgm:prSet presAssocID="{CFB54861-E5D2-4291-8D52-3F7AFED8D7D0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F10A5-8778-4976-BB97-A88426A362E9}" type="pres">
      <dgm:prSet presAssocID="{FA115892-F5A6-4614-B14F-B8A9DEB53215}" presName="sp" presStyleCnt="0"/>
      <dgm:spPr/>
    </dgm:pt>
    <dgm:pt modelId="{6FCCFB7F-799B-4057-A3A0-0A865CF1AC56}" type="pres">
      <dgm:prSet presAssocID="{304721CF-2F1F-4D2C-B4E8-C8498596598A}" presName="linNode" presStyleCnt="0"/>
      <dgm:spPr/>
    </dgm:pt>
    <dgm:pt modelId="{B11A470E-A19A-4909-96C7-F17FE66B2668}" type="pres">
      <dgm:prSet presAssocID="{304721CF-2F1F-4D2C-B4E8-C8498596598A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61942-186D-41DF-9DCD-E44211D912BC}" type="pres">
      <dgm:prSet presAssocID="{304721CF-2F1F-4D2C-B4E8-C8498596598A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32816-8460-4737-A8FF-1E74C6B5738D}" type="pres">
      <dgm:prSet presAssocID="{7D3DCF2D-E4E9-456A-B7F2-1B97FD10103D}" presName="sp" presStyleCnt="0"/>
      <dgm:spPr/>
    </dgm:pt>
    <dgm:pt modelId="{AFC13470-06D4-4885-841F-1055D3426557}" type="pres">
      <dgm:prSet presAssocID="{F8546C37-E7C7-45D3-AAA7-C518388A98B5}" presName="linNode" presStyleCnt="0"/>
      <dgm:spPr/>
    </dgm:pt>
    <dgm:pt modelId="{282D47E0-CAAC-420D-8F76-E866EB12F0A6}" type="pres">
      <dgm:prSet presAssocID="{F8546C37-E7C7-45D3-AAA7-C518388A98B5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320F8-17C5-45FE-BFAE-856CC0BED941}" type="pres">
      <dgm:prSet presAssocID="{F8546C37-E7C7-45D3-AAA7-C518388A98B5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B288E9-917B-45D0-85D2-D2087850867E}" type="pres">
      <dgm:prSet presAssocID="{E9EBE950-9861-42E1-B8BF-87D652300D69}" presName="sp" presStyleCnt="0"/>
      <dgm:spPr/>
    </dgm:pt>
    <dgm:pt modelId="{1250E647-45D4-4E38-84D2-D9C743033331}" type="pres">
      <dgm:prSet presAssocID="{090F91B1-D2ED-4B1A-94B1-9F828CE2940A}" presName="linNode" presStyleCnt="0"/>
      <dgm:spPr/>
    </dgm:pt>
    <dgm:pt modelId="{3D7A7EA6-41FD-4F46-8524-3593A4B0FE5C}" type="pres">
      <dgm:prSet presAssocID="{090F91B1-D2ED-4B1A-94B1-9F828CE2940A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CB60CE-24D5-48AC-9B40-57705954F4CF}" type="pres">
      <dgm:prSet presAssocID="{090F91B1-D2ED-4B1A-94B1-9F828CE2940A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52571F-28AB-4A3D-9ECA-F529D6A33ED3}" type="pres">
      <dgm:prSet presAssocID="{CD82428F-4E59-4228-B54A-A44B99915FC6}" presName="sp" presStyleCnt="0"/>
      <dgm:spPr/>
    </dgm:pt>
    <dgm:pt modelId="{02EB9C4A-CA95-4193-90EC-F26BF51CC36E}" type="pres">
      <dgm:prSet presAssocID="{3AEDCEA7-F5F2-482B-9275-8B2D16F17788}" presName="linNode" presStyleCnt="0"/>
      <dgm:spPr/>
    </dgm:pt>
    <dgm:pt modelId="{EC380632-D807-4D0B-A63D-A1C482F7A6BE}" type="pres">
      <dgm:prSet presAssocID="{3AEDCEA7-F5F2-482B-9275-8B2D16F17788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2F966A-0493-46A4-97F4-3D15192BE0F1}" type="pres">
      <dgm:prSet presAssocID="{3AEDCEA7-F5F2-482B-9275-8B2D16F17788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ABF669-9943-4896-8691-5338A35BD7FC}" srcId="{2EED8E69-A256-4E46-9AC0-52026F5B8573}" destId="{A7204BB8-3019-4720-8E8E-3DA4AA14AD3E}" srcOrd="0" destOrd="0" parTransId="{A2AEC598-7BC1-4518-86A5-27ACC53A6188}" sibTransId="{75EB44C4-9B5F-4373-A0DE-A57B861BF26E}"/>
    <dgm:cxn modelId="{7917E9BD-563C-4DB2-9420-D21E1BF11D9D}" type="presOf" srcId="{CAB4919E-8F74-4B7F-BE01-2DC79BE41396}" destId="{6B2F966A-0493-46A4-97F4-3D15192BE0F1}" srcOrd="0" destOrd="0" presId="urn:microsoft.com/office/officeart/2005/8/layout/vList5"/>
    <dgm:cxn modelId="{7363F5AC-9340-415A-BED6-EF2CF5479E22}" srcId="{F8546C37-E7C7-45D3-AAA7-C518388A98B5}" destId="{814B2C62-BBD8-4C28-9913-1DDB3FFD8679}" srcOrd="0" destOrd="0" parTransId="{45E6DA35-A20A-4734-B17C-89CF0EDE31DC}" sibTransId="{BAF5AA6F-875D-4FDD-82EA-20409A68C4CC}"/>
    <dgm:cxn modelId="{E6B8CB6D-C035-43D7-B0AA-49AD838D2E08}" type="presOf" srcId="{3AEDCEA7-F5F2-482B-9275-8B2D16F17788}" destId="{EC380632-D807-4D0B-A63D-A1C482F7A6BE}" srcOrd="0" destOrd="0" presId="urn:microsoft.com/office/officeart/2005/8/layout/vList5"/>
    <dgm:cxn modelId="{A65231FC-A2F6-462E-A520-965C4B3E2C1F}" type="presOf" srcId="{B9BE45D6-B609-499A-9A29-80BFA0553DAE}" destId="{D5A3FBCD-3141-46F5-90F6-8E2176E81A3C}" srcOrd="0" destOrd="0" presId="urn:microsoft.com/office/officeart/2005/8/layout/vList5"/>
    <dgm:cxn modelId="{DC03EC8F-DB5D-406C-AA4B-17086D5776DF}" type="presOf" srcId="{CFB54861-E5D2-4291-8D52-3F7AFED8D7D0}" destId="{DA46FA56-2372-4FE1-B3A1-5DBC16397CF7}" srcOrd="0" destOrd="0" presId="urn:microsoft.com/office/officeart/2005/8/layout/vList5"/>
    <dgm:cxn modelId="{449BEDF1-AAEF-4F87-92C1-04D16FAC0CEA}" srcId="{304721CF-2F1F-4D2C-B4E8-C8498596598A}" destId="{BAE827D5-7BD6-41C9-9F23-EF05F68C5D01}" srcOrd="0" destOrd="0" parTransId="{5000986B-650F-4D5A-8CD0-452BFCD9F835}" sibTransId="{8D41C82C-C9E7-4364-9F4D-9EBA1E4AFB5F}"/>
    <dgm:cxn modelId="{8A05AB8F-6ABA-4E3E-9F5F-089DA0E79908}" type="presOf" srcId="{814B2C62-BBD8-4C28-9913-1DDB3FFD8679}" destId="{D09320F8-17C5-45FE-BFAE-856CC0BED941}" srcOrd="0" destOrd="0" presId="urn:microsoft.com/office/officeart/2005/8/layout/vList5"/>
    <dgm:cxn modelId="{7BDCDC48-8765-44AD-BBEB-C81112460F5F}" srcId="{F8546C37-E7C7-45D3-AAA7-C518388A98B5}" destId="{F46D0334-39F0-4322-B36F-8048EB17EBF3}" srcOrd="1" destOrd="0" parTransId="{6D4E997B-C2D5-4F9F-872B-138C191965DD}" sibTransId="{6A964D76-3624-435E-9644-038CABDE796E}"/>
    <dgm:cxn modelId="{B68FB21A-5635-43E4-A677-BAA548092E13}" srcId="{090F91B1-D2ED-4B1A-94B1-9F828CE2940A}" destId="{A09DC312-992B-448A-9537-BD98DE003082}" srcOrd="0" destOrd="0" parTransId="{332B2D24-677B-439E-A427-99E7237AE5DA}" sibTransId="{A791B994-4674-4F2F-813D-48D8BA9D10C7}"/>
    <dgm:cxn modelId="{A3D6FCDB-E5BD-407C-92A2-D2081AE69CB0}" type="presOf" srcId="{090F91B1-D2ED-4B1A-94B1-9F828CE2940A}" destId="{3D7A7EA6-41FD-4F46-8524-3593A4B0FE5C}" srcOrd="0" destOrd="0" presId="urn:microsoft.com/office/officeart/2005/8/layout/vList5"/>
    <dgm:cxn modelId="{AF7DEDFE-66CD-4F3C-BE3E-3577B94CE87F}" srcId="{B9BE45D6-B609-499A-9A29-80BFA0553DAE}" destId="{2EED8E69-A256-4E46-9AC0-52026F5B8573}" srcOrd="0" destOrd="0" parTransId="{C823AF96-DE2A-4A5F-9664-D6CB703841D5}" sibTransId="{D653F03B-CE1A-4880-B4E5-0BA39D4DFCF8}"/>
    <dgm:cxn modelId="{54F22353-87A8-4D43-A285-3C649EE7E9C8}" type="presOf" srcId="{F8546C37-E7C7-45D3-AAA7-C518388A98B5}" destId="{282D47E0-CAAC-420D-8F76-E866EB12F0A6}" srcOrd="0" destOrd="0" presId="urn:microsoft.com/office/officeart/2005/8/layout/vList5"/>
    <dgm:cxn modelId="{0B7667C0-0554-4F6A-8A83-8B9BF02D9718}" type="presOf" srcId="{E142464C-97BC-4C0C-A67D-F53B16C158DC}" destId="{FEB2955E-D2A8-49E7-BADD-4018E8BECAD6}" srcOrd="0" destOrd="0" presId="urn:microsoft.com/office/officeart/2005/8/layout/vList5"/>
    <dgm:cxn modelId="{5C437AB5-D449-403C-9D90-7C8484C2F02C}" type="presOf" srcId="{7B0A0A6F-E0BE-4B78-A479-265DEDD77162}" destId="{82CB60CE-24D5-48AC-9B40-57705954F4CF}" srcOrd="0" destOrd="1" presId="urn:microsoft.com/office/officeart/2005/8/layout/vList5"/>
    <dgm:cxn modelId="{25AD1FA4-C10C-4665-BB4D-67E176E8F9E1}" type="presOf" srcId="{A813C880-D4C5-497F-8A8E-0EF939F7D5E3}" destId="{6B2F966A-0493-46A4-97F4-3D15192BE0F1}" srcOrd="0" destOrd="1" presId="urn:microsoft.com/office/officeart/2005/8/layout/vList5"/>
    <dgm:cxn modelId="{73AC2DA7-F91C-443A-94F6-9C57EB9E5329}" srcId="{B9BE45D6-B609-499A-9A29-80BFA0553DAE}" destId="{CFB54861-E5D2-4291-8D52-3F7AFED8D7D0}" srcOrd="1" destOrd="0" parTransId="{483D49FE-AB42-4FE8-B97D-E2E64FEA6989}" sibTransId="{FA115892-F5A6-4614-B14F-B8A9DEB53215}"/>
    <dgm:cxn modelId="{15E5666B-58EC-4CE7-9547-044D65953167}" srcId="{090F91B1-D2ED-4B1A-94B1-9F828CE2940A}" destId="{7B0A0A6F-E0BE-4B78-A479-265DEDD77162}" srcOrd="1" destOrd="0" parTransId="{51073CF1-4127-4760-B58C-A0C0A2349325}" sibTransId="{C11AF2E5-A214-4625-B599-7FB52128240C}"/>
    <dgm:cxn modelId="{AE882694-1D9E-45E8-9D51-62EC45AECE07}" srcId="{3AEDCEA7-F5F2-482B-9275-8B2D16F17788}" destId="{A813C880-D4C5-497F-8A8E-0EF939F7D5E3}" srcOrd="1" destOrd="0" parTransId="{708BA738-FDFE-40F5-B201-FEBE5D04E896}" sibTransId="{A73D9FE5-19F3-4ECE-8172-AE8D17F25679}"/>
    <dgm:cxn modelId="{B96BD73E-D094-4EBD-A572-3309F8B5D7EF}" type="presOf" srcId="{A7204BB8-3019-4720-8E8E-3DA4AA14AD3E}" destId="{5BE0E7E1-3ECA-4173-85DD-4FE9CDFFC784}" srcOrd="0" destOrd="0" presId="urn:microsoft.com/office/officeart/2005/8/layout/vList5"/>
    <dgm:cxn modelId="{34BF80B9-B6EC-4445-A1CE-43E46A7DEAC9}" type="presOf" srcId="{F46D0334-39F0-4322-B36F-8048EB17EBF3}" destId="{D09320F8-17C5-45FE-BFAE-856CC0BED941}" srcOrd="0" destOrd="1" presId="urn:microsoft.com/office/officeart/2005/8/layout/vList5"/>
    <dgm:cxn modelId="{AA7F1D2C-92B7-4D40-A47F-C8C6FAD9F521}" srcId="{B9BE45D6-B609-499A-9A29-80BFA0553DAE}" destId="{3AEDCEA7-F5F2-482B-9275-8B2D16F17788}" srcOrd="5" destOrd="0" parTransId="{CFF3E978-5B7F-4C27-87F2-16DE740179D7}" sibTransId="{648159CC-CEBD-42CE-AFC3-091AEDF0405C}"/>
    <dgm:cxn modelId="{7B4614E5-9311-4B08-B221-0D9BD97DD9A0}" srcId="{B9BE45D6-B609-499A-9A29-80BFA0553DAE}" destId="{304721CF-2F1F-4D2C-B4E8-C8498596598A}" srcOrd="2" destOrd="0" parTransId="{25DDC52F-616F-44F4-A7B0-56FF80BC5EC4}" sibTransId="{7D3DCF2D-E4E9-456A-B7F2-1B97FD10103D}"/>
    <dgm:cxn modelId="{9A7FA504-7773-48A9-9EB7-843462FED184}" type="presOf" srcId="{A09DC312-992B-448A-9537-BD98DE003082}" destId="{82CB60CE-24D5-48AC-9B40-57705954F4CF}" srcOrd="0" destOrd="0" presId="urn:microsoft.com/office/officeart/2005/8/layout/vList5"/>
    <dgm:cxn modelId="{C6CF64EB-3BFA-464B-A315-2C648A5E6C44}" srcId="{B9BE45D6-B609-499A-9A29-80BFA0553DAE}" destId="{090F91B1-D2ED-4B1A-94B1-9F828CE2940A}" srcOrd="4" destOrd="0" parTransId="{3A24532F-AB3F-4817-B07D-46A165BDB385}" sibTransId="{CD82428F-4E59-4228-B54A-A44B99915FC6}"/>
    <dgm:cxn modelId="{62778CDB-0E0F-4389-9192-B23297EEE8DE}" srcId="{3AEDCEA7-F5F2-482B-9275-8B2D16F17788}" destId="{CAB4919E-8F74-4B7F-BE01-2DC79BE41396}" srcOrd="0" destOrd="0" parTransId="{F301C6B7-A622-40C7-9B8E-0AAEDE706821}" sibTransId="{49A2BA61-5807-4F5B-8FB1-7BB242F8ADF5}"/>
    <dgm:cxn modelId="{4A5CE213-FB9E-4B59-AC05-94B31ACD1A06}" type="presOf" srcId="{BAE827D5-7BD6-41C9-9F23-EF05F68C5D01}" destId="{91B61942-186D-41DF-9DCD-E44211D912BC}" srcOrd="0" destOrd="0" presId="urn:microsoft.com/office/officeart/2005/8/layout/vList5"/>
    <dgm:cxn modelId="{AFB772B3-3D21-4161-939E-1AE1307B9285}" type="presOf" srcId="{304721CF-2F1F-4D2C-B4E8-C8498596598A}" destId="{B11A470E-A19A-4909-96C7-F17FE66B2668}" srcOrd="0" destOrd="0" presId="urn:microsoft.com/office/officeart/2005/8/layout/vList5"/>
    <dgm:cxn modelId="{F40A33AD-CA9E-4DA7-9170-0201626399FF}" type="presOf" srcId="{2EED8E69-A256-4E46-9AC0-52026F5B8573}" destId="{A175E363-BAA0-40E2-A3FD-09EEC043FF77}" srcOrd="0" destOrd="0" presId="urn:microsoft.com/office/officeart/2005/8/layout/vList5"/>
    <dgm:cxn modelId="{8AE1640E-AC3C-4C83-AEA6-0504D9CA821E}" srcId="{B9BE45D6-B609-499A-9A29-80BFA0553DAE}" destId="{F8546C37-E7C7-45D3-AAA7-C518388A98B5}" srcOrd="3" destOrd="0" parTransId="{80A2B5C4-FDB0-4F96-B3B3-ECF02086E4AD}" sibTransId="{E9EBE950-9861-42E1-B8BF-87D652300D69}"/>
    <dgm:cxn modelId="{9569E174-C822-4812-AC1A-CB7B2F93E98E}" srcId="{CFB54861-E5D2-4291-8D52-3F7AFED8D7D0}" destId="{E142464C-97BC-4C0C-A67D-F53B16C158DC}" srcOrd="0" destOrd="0" parTransId="{ABD0A91F-FEF0-4516-A171-C7DE5F96F0E0}" sibTransId="{A4C994B0-D9DD-420D-82AE-C62A9919E08F}"/>
    <dgm:cxn modelId="{2D122C28-EFA9-4643-B39D-D889EBFC1337}" type="presParOf" srcId="{D5A3FBCD-3141-46F5-90F6-8E2176E81A3C}" destId="{95E2C3C2-77FC-4D5C-856C-5CC5A7104FBB}" srcOrd="0" destOrd="0" presId="urn:microsoft.com/office/officeart/2005/8/layout/vList5"/>
    <dgm:cxn modelId="{8B9A2CEC-2767-45FB-8F25-D6C3ED6DDEA0}" type="presParOf" srcId="{95E2C3C2-77FC-4D5C-856C-5CC5A7104FBB}" destId="{A175E363-BAA0-40E2-A3FD-09EEC043FF77}" srcOrd="0" destOrd="0" presId="urn:microsoft.com/office/officeart/2005/8/layout/vList5"/>
    <dgm:cxn modelId="{62250C51-EDB3-4005-BE07-00F1C4C39394}" type="presParOf" srcId="{95E2C3C2-77FC-4D5C-856C-5CC5A7104FBB}" destId="{5BE0E7E1-3ECA-4173-85DD-4FE9CDFFC784}" srcOrd="1" destOrd="0" presId="urn:microsoft.com/office/officeart/2005/8/layout/vList5"/>
    <dgm:cxn modelId="{3B0FD2CF-4ED5-4FB9-8F89-81639295DE7F}" type="presParOf" srcId="{D5A3FBCD-3141-46F5-90F6-8E2176E81A3C}" destId="{283ABC73-99FA-4587-82F5-C7118663CE2A}" srcOrd="1" destOrd="0" presId="urn:microsoft.com/office/officeart/2005/8/layout/vList5"/>
    <dgm:cxn modelId="{EF7DBD54-1FC9-439A-AF1B-8ABAF360775F}" type="presParOf" srcId="{D5A3FBCD-3141-46F5-90F6-8E2176E81A3C}" destId="{898741AC-6302-4207-B16C-B25F460E56DD}" srcOrd="2" destOrd="0" presId="urn:microsoft.com/office/officeart/2005/8/layout/vList5"/>
    <dgm:cxn modelId="{DAC72459-B55F-4621-A394-C6FE88681841}" type="presParOf" srcId="{898741AC-6302-4207-B16C-B25F460E56DD}" destId="{DA46FA56-2372-4FE1-B3A1-5DBC16397CF7}" srcOrd="0" destOrd="0" presId="urn:microsoft.com/office/officeart/2005/8/layout/vList5"/>
    <dgm:cxn modelId="{DC9D12FA-1520-4FB9-9FBD-F2F5E1E3CA3A}" type="presParOf" srcId="{898741AC-6302-4207-B16C-B25F460E56DD}" destId="{FEB2955E-D2A8-49E7-BADD-4018E8BECAD6}" srcOrd="1" destOrd="0" presId="urn:microsoft.com/office/officeart/2005/8/layout/vList5"/>
    <dgm:cxn modelId="{99D27B53-5C72-4054-A346-E18800E31262}" type="presParOf" srcId="{D5A3FBCD-3141-46F5-90F6-8E2176E81A3C}" destId="{59DF10A5-8778-4976-BB97-A88426A362E9}" srcOrd="3" destOrd="0" presId="urn:microsoft.com/office/officeart/2005/8/layout/vList5"/>
    <dgm:cxn modelId="{1A907415-3CF6-4B4A-87D1-72B5FA6644DD}" type="presParOf" srcId="{D5A3FBCD-3141-46F5-90F6-8E2176E81A3C}" destId="{6FCCFB7F-799B-4057-A3A0-0A865CF1AC56}" srcOrd="4" destOrd="0" presId="urn:microsoft.com/office/officeart/2005/8/layout/vList5"/>
    <dgm:cxn modelId="{91587D59-9114-4C66-9052-319353D93FD8}" type="presParOf" srcId="{6FCCFB7F-799B-4057-A3A0-0A865CF1AC56}" destId="{B11A470E-A19A-4909-96C7-F17FE66B2668}" srcOrd="0" destOrd="0" presId="urn:microsoft.com/office/officeart/2005/8/layout/vList5"/>
    <dgm:cxn modelId="{BFAB3C71-0930-484F-A76C-B59E363164EA}" type="presParOf" srcId="{6FCCFB7F-799B-4057-A3A0-0A865CF1AC56}" destId="{91B61942-186D-41DF-9DCD-E44211D912BC}" srcOrd="1" destOrd="0" presId="urn:microsoft.com/office/officeart/2005/8/layout/vList5"/>
    <dgm:cxn modelId="{16193B4C-77F8-4B2A-A9C6-AAFB8AFD4626}" type="presParOf" srcId="{D5A3FBCD-3141-46F5-90F6-8E2176E81A3C}" destId="{E1832816-8460-4737-A8FF-1E74C6B5738D}" srcOrd="5" destOrd="0" presId="urn:microsoft.com/office/officeart/2005/8/layout/vList5"/>
    <dgm:cxn modelId="{ED9B18B3-D26A-4477-B909-1542C6BB0406}" type="presParOf" srcId="{D5A3FBCD-3141-46F5-90F6-8E2176E81A3C}" destId="{AFC13470-06D4-4885-841F-1055D3426557}" srcOrd="6" destOrd="0" presId="urn:microsoft.com/office/officeart/2005/8/layout/vList5"/>
    <dgm:cxn modelId="{FD3FE371-78D7-4D05-B449-55038A9B33C5}" type="presParOf" srcId="{AFC13470-06D4-4885-841F-1055D3426557}" destId="{282D47E0-CAAC-420D-8F76-E866EB12F0A6}" srcOrd="0" destOrd="0" presId="urn:microsoft.com/office/officeart/2005/8/layout/vList5"/>
    <dgm:cxn modelId="{A93E40E6-F5CE-4577-A11C-72854CC8CD2C}" type="presParOf" srcId="{AFC13470-06D4-4885-841F-1055D3426557}" destId="{D09320F8-17C5-45FE-BFAE-856CC0BED941}" srcOrd="1" destOrd="0" presId="urn:microsoft.com/office/officeart/2005/8/layout/vList5"/>
    <dgm:cxn modelId="{0B6C7D75-222E-4B56-8D55-FE1A0960E8AE}" type="presParOf" srcId="{D5A3FBCD-3141-46F5-90F6-8E2176E81A3C}" destId="{93B288E9-917B-45D0-85D2-D2087850867E}" srcOrd="7" destOrd="0" presId="urn:microsoft.com/office/officeart/2005/8/layout/vList5"/>
    <dgm:cxn modelId="{DC37A404-27BA-4CBB-8753-400A3F4A369C}" type="presParOf" srcId="{D5A3FBCD-3141-46F5-90F6-8E2176E81A3C}" destId="{1250E647-45D4-4E38-84D2-D9C743033331}" srcOrd="8" destOrd="0" presId="urn:microsoft.com/office/officeart/2005/8/layout/vList5"/>
    <dgm:cxn modelId="{B73C047E-C9E8-4095-98A9-C708E54250CF}" type="presParOf" srcId="{1250E647-45D4-4E38-84D2-D9C743033331}" destId="{3D7A7EA6-41FD-4F46-8524-3593A4B0FE5C}" srcOrd="0" destOrd="0" presId="urn:microsoft.com/office/officeart/2005/8/layout/vList5"/>
    <dgm:cxn modelId="{98C0811D-44EE-428F-9824-B664FE92E113}" type="presParOf" srcId="{1250E647-45D4-4E38-84D2-D9C743033331}" destId="{82CB60CE-24D5-48AC-9B40-57705954F4CF}" srcOrd="1" destOrd="0" presId="urn:microsoft.com/office/officeart/2005/8/layout/vList5"/>
    <dgm:cxn modelId="{0CCAD982-0C1D-4894-B994-5DAC04CD98A7}" type="presParOf" srcId="{D5A3FBCD-3141-46F5-90F6-8E2176E81A3C}" destId="{6352571F-28AB-4A3D-9ECA-F529D6A33ED3}" srcOrd="9" destOrd="0" presId="urn:microsoft.com/office/officeart/2005/8/layout/vList5"/>
    <dgm:cxn modelId="{2E2E1AD6-A8DA-49A9-9EFB-AEF4708E38E5}" type="presParOf" srcId="{D5A3FBCD-3141-46F5-90F6-8E2176E81A3C}" destId="{02EB9C4A-CA95-4193-90EC-F26BF51CC36E}" srcOrd="10" destOrd="0" presId="urn:microsoft.com/office/officeart/2005/8/layout/vList5"/>
    <dgm:cxn modelId="{0580933E-D811-4510-BCEB-4CC041B790EE}" type="presParOf" srcId="{02EB9C4A-CA95-4193-90EC-F26BF51CC36E}" destId="{EC380632-D807-4D0B-A63D-A1C482F7A6BE}" srcOrd="0" destOrd="0" presId="urn:microsoft.com/office/officeart/2005/8/layout/vList5"/>
    <dgm:cxn modelId="{2BF2E284-F618-49C5-B6A3-FB5771534488}" type="presParOf" srcId="{02EB9C4A-CA95-4193-90EC-F26BF51CC36E}" destId="{6B2F966A-0493-46A4-97F4-3D15192BE0F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0E7E1-3ECA-4173-85DD-4FE9CDFFC784}">
      <dsp:nvSpPr>
        <dsp:cNvPr id="0" name=""/>
        <dsp:cNvSpPr/>
      </dsp:nvSpPr>
      <dsp:spPr>
        <a:xfrm rot="5400000">
          <a:off x="5113399" y="-2187854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854662" y="98097"/>
        <a:ext cx="5047741" cy="503053"/>
      </dsp:txXfrm>
    </dsp:sp>
    <dsp:sp modelId="{A175E363-BAA0-40E2-A3FD-09EEC043FF77}">
      <dsp:nvSpPr>
        <dsp:cNvPr id="0" name=""/>
        <dsp:cNvSpPr/>
      </dsp:nvSpPr>
      <dsp:spPr>
        <a:xfrm>
          <a:off x="0" y="1196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 snímek</a:t>
          </a:r>
          <a:endParaRPr lang="cs-CZ" sz="2000" kern="1200" dirty="0"/>
        </a:p>
      </dsp:txBody>
      <dsp:txXfrm>
        <a:off x="34017" y="35213"/>
        <a:ext cx="2786628" cy="628817"/>
      </dsp:txXfrm>
    </dsp:sp>
    <dsp:sp modelId="{FEB2955E-D2A8-49E7-BADD-4018E8BECAD6}">
      <dsp:nvSpPr>
        <dsp:cNvPr id="0" name=""/>
        <dsp:cNvSpPr/>
      </dsp:nvSpPr>
      <dsp:spPr>
        <a:xfrm rot="5400000">
          <a:off x="5113399" y="-1456160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Téma</a:t>
          </a:r>
          <a:endParaRPr lang="cs-CZ" sz="1400" kern="1200" dirty="0"/>
        </a:p>
      </dsp:txBody>
      <dsp:txXfrm rot="-5400000">
        <a:off x="2854662" y="829791"/>
        <a:ext cx="5047741" cy="503053"/>
      </dsp:txXfrm>
    </dsp:sp>
    <dsp:sp modelId="{DA46FA56-2372-4FE1-B3A1-5DBC16397CF7}">
      <dsp:nvSpPr>
        <dsp:cNvPr id="0" name=""/>
        <dsp:cNvSpPr/>
      </dsp:nvSpPr>
      <dsp:spPr>
        <a:xfrm>
          <a:off x="0" y="732891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 snímek</a:t>
          </a:r>
          <a:endParaRPr lang="cs-CZ" sz="2000" kern="1200" dirty="0"/>
        </a:p>
      </dsp:txBody>
      <dsp:txXfrm>
        <a:off x="34017" y="766908"/>
        <a:ext cx="2786628" cy="628817"/>
      </dsp:txXfrm>
    </dsp:sp>
    <dsp:sp modelId="{91B61942-186D-41DF-9DCD-E44211D912BC}">
      <dsp:nvSpPr>
        <dsp:cNvPr id="0" name=""/>
        <dsp:cNvSpPr/>
      </dsp:nvSpPr>
      <dsp:spPr>
        <a:xfrm rot="5400000">
          <a:off x="5113399" y="-724465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Představení tématu</a:t>
          </a:r>
          <a:endParaRPr lang="cs-CZ" sz="1400" kern="1200" dirty="0"/>
        </a:p>
      </dsp:txBody>
      <dsp:txXfrm rot="-5400000">
        <a:off x="2854662" y="1561486"/>
        <a:ext cx="5047741" cy="503053"/>
      </dsp:txXfrm>
    </dsp:sp>
    <dsp:sp modelId="{B11A470E-A19A-4909-96C7-F17FE66B2668}">
      <dsp:nvSpPr>
        <dsp:cNvPr id="0" name=""/>
        <dsp:cNvSpPr/>
      </dsp:nvSpPr>
      <dsp:spPr>
        <a:xfrm>
          <a:off x="0" y="1464585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 Snímek</a:t>
          </a:r>
          <a:endParaRPr lang="cs-CZ" sz="2000" kern="1200" dirty="0"/>
        </a:p>
      </dsp:txBody>
      <dsp:txXfrm>
        <a:off x="34017" y="1498602"/>
        <a:ext cx="2786628" cy="628817"/>
      </dsp:txXfrm>
    </dsp:sp>
    <dsp:sp modelId="{D09320F8-17C5-45FE-BFAE-856CC0BED941}">
      <dsp:nvSpPr>
        <dsp:cNvPr id="0" name=""/>
        <dsp:cNvSpPr/>
      </dsp:nvSpPr>
      <dsp:spPr>
        <a:xfrm rot="5400000">
          <a:off x="5113399" y="7228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podtrhnou spojky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Pro kontrolu se spojky na kliknutí podtrhnou</a:t>
          </a:r>
          <a:endParaRPr lang="cs-CZ" sz="1400" kern="1200" dirty="0"/>
        </a:p>
      </dsp:txBody>
      <dsp:txXfrm rot="-5400000">
        <a:off x="2854662" y="2293179"/>
        <a:ext cx="5047741" cy="503053"/>
      </dsp:txXfrm>
    </dsp:sp>
    <dsp:sp modelId="{282D47E0-CAAC-420D-8F76-E866EB12F0A6}">
      <dsp:nvSpPr>
        <dsp:cNvPr id="0" name=""/>
        <dsp:cNvSpPr/>
      </dsp:nvSpPr>
      <dsp:spPr>
        <a:xfrm>
          <a:off x="0" y="2196280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 Snímek</a:t>
          </a:r>
          <a:endParaRPr lang="cs-CZ" sz="2000" kern="1200" dirty="0"/>
        </a:p>
      </dsp:txBody>
      <dsp:txXfrm>
        <a:off x="34017" y="2230297"/>
        <a:ext cx="2786628" cy="628817"/>
      </dsp:txXfrm>
    </dsp:sp>
    <dsp:sp modelId="{82CB60CE-24D5-48AC-9B40-57705954F4CF}">
      <dsp:nvSpPr>
        <dsp:cNvPr id="0" name=""/>
        <dsp:cNvSpPr/>
      </dsp:nvSpPr>
      <dsp:spPr>
        <a:xfrm rot="5400000">
          <a:off x="5113399" y="738922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mají vymyslet slova která spojí danou spojkou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Kontrolu provede učitel</a:t>
          </a:r>
          <a:endParaRPr lang="cs-CZ" sz="1400" kern="1200" dirty="0"/>
        </a:p>
      </dsp:txBody>
      <dsp:txXfrm rot="-5400000">
        <a:off x="2854662" y="3024873"/>
        <a:ext cx="5047741" cy="503053"/>
      </dsp:txXfrm>
    </dsp:sp>
    <dsp:sp modelId="{3D7A7EA6-41FD-4F46-8524-3593A4B0FE5C}">
      <dsp:nvSpPr>
        <dsp:cNvPr id="0" name=""/>
        <dsp:cNvSpPr/>
      </dsp:nvSpPr>
      <dsp:spPr>
        <a:xfrm>
          <a:off x="0" y="2927974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5. snímek</a:t>
          </a:r>
          <a:endParaRPr lang="cs-CZ" sz="2000" kern="1200" dirty="0"/>
        </a:p>
      </dsp:txBody>
      <dsp:txXfrm>
        <a:off x="34017" y="2961991"/>
        <a:ext cx="2786628" cy="628817"/>
      </dsp:txXfrm>
    </dsp:sp>
    <dsp:sp modelId="{6B2F966A-0493-46A4-97F4-3D15192BE0F1}">
      <dsp:nvSpPr>
        <dsp:cNvPr id="0" name=""/>
        <dsp:cNvSpPr/>
      </dsp:nvSpPr>
      <dsp:spPr>
        <a:xfrm rot="5400000">
          <a:off x="5113399" y="1470617"/>
          <a:ext cx="557481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mají vymyslet co nejvíce vět, které jdou spojit danou spojkou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Kontrolu provádí učitel</a:t>
          </a:r>
          <a:endParaRPr lang="cs-CZ" sz="1400" kern="1200" dirty="0"/>
        </a:p>
      </dsp:txBody>
      <dsp:txXfrm rot="-5400000">
        <a:off x="2854662" y="3756568"/>
        <a:ext cx="5047741" cy="503053"/>
      </dsp:txXfrm>
    </dsp:sp>
    <dsp:sp modelId="{EC380632-D807-4D0B-A63D-A1C482F7A6BE}">
      <dsp:nvSpPr>
        <dsp:cNvPr id="0" name=""/>
        <dsp:cNvSpPr/>
      </dsp:nvSpPr>
      <dsp:spPr>
        <a:xfrm>
          <a:off x="0" y="3659669"/>
          <a:ext cx="2854662" cy="696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6. snímek</a:t>
          </a:r>
          <a:endParaRPr lang="cs-CZ" sz="2000" kern="1200" dirty="0"/>
        </a:p>
      </dsp:txBody>
      <dsp:txXfrm>
        <a:off x="34017" y="3693686"/>
        <a:ext cx="2786628" cy="628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6FE2851-7D2D-4AF5-906A-F73E529F97D4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F697874-8BBD-4433-ABA4-C98733B8F6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732837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Spojky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5852" y="2214554"/>
            <a:ext cx="7572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 spojky spojují slova i věty</a:t>
            </a:r>
            <a:endParaRPr lang="cs-CZ" dirty="0"/>
          </a:p>
        </p:txBody>
      </p:sp>
      <p:pic>
        <p:nvPicPr>
          <p:cNvPr id="4" name="Obrázek 3" descr="MH9004421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3286124"/>
            <a:ext cx="3095625" cy="3095625"/>
          </a:xfrm>
          <a:prstGeom prst="rect">
            <a:avLst/>
          </a:prstGeom>
          <a:scene3d>
            <a:camera prst="perspectiveHeroicExtremeLeftFacing"/>
            <a:lightRig rig="threePt" dir="t"/>
          </a:scene3d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Podtrhni spojky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1785926"/>
            <a:ext cx="52149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Půjdeme do kina nebo do divadla?</a:t>
            </a:r>
          </a:p>
          <a:p>
            <a:endParaRPr lang="cs-CZ" sz="2400" dirty="0" smtClean="0"/>
          </a:p>
          <a:p>
            <a:r>
              <a:rPr lang="cs-CZ" sz="2400" dirty="0" smtClean="0"/>
              <a:t>Chci pejska, protože je hezký.</a:t>
            </a:r>
          </a:p>
          <a:p>
            <a:endParaRPr lang="cs-CZ" sz="2400" dirty="0" smtClean="0"/>
          </a:p>
          <a:p>
            <a:r>
              <a:rPr lang="cs-CZ" sz="2400" dirty="0" smtClean="0"/>
              <a:t>Pojedu pryč, jakmile začnou prázdniny.</a:t>
            </a:r>
          </a:p>
          <a:p>
            <a:endParaRPr lang="cs-CZ" sz="2400" dirty="0" smtClean="0"/>
          </a:p>
          <a:p>
            <a:r>
              <a:rPr lang="cs-CZ" sz="2400" dirty="0" smtClean="0"/>
              <a:t>Půjdeme tam dnes nebo zítra?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635896" y="2214554"/>
            <a:ext cx="535785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131840" y="2928934"/>
            <a:ext cx="71438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000364" y="3643314"/>
            <a:ext cx="928694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714744" y="4429132"/>
            <a:ext cx="71438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Vymysli slova, která spojíš pomocí daných spojek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1604" y="1643050"/>
            <a:ext cx="38576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Nebo</a:t>
            </a:r>
          </a:p>
          <a:p>
            <a:r>
              <a:rPr lang="cs-CZ" b="1" dirty="0" smtClean="0"/>
              <a:t>_____________ nebo _____________</a:t>
            </a:r>
          </a:p>
          <a:p>
            <a:r>
              <a:rPr lang="cs-CZ" b="1" dirty="0" smtClean="0"/>
              <a:t>_____________ nebo _____________</a:t>
            </a:r>
          </a:p>
          <a:p>
            <a:r>
              <a:rPr lang="cs-CZ" b="1" dirty="0" smtClean="0"/>
              <a:t>_____________ nebo _____________</a:t>
            </a:r>
          </a:p>
          <a:p>
            <a:r>
              <a:rPr lang="cs-CZ" b="1" dirty="0" smtClean="0"/>
              <a:t>_____________ nebo _____________</a:t>
            </a:r>
          </a:p>
          <a:p>
            <a:r>
              <a:rPr lang="cs-CZ" b="1" dirty="0" smtClean="0"/>
              <a:t>_____________ nebo _____________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2132" y="3286124"/>
            <a:ext cx="33575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Ani </a:t>
            </a:r>
          </a:p>
          <a:p>
            <a:r>
              <a:rPr lang="cs-CZ" b="1" dirty="0" smtClean="0"/>
              <a:t>___________ ani ___________</a:t>
            </a:r>
          </a:p>
          <a:p>
            <a:r>
              <a:rPr lang="cs-CZ" b="1" dirty="0" smtClean="0"/>
              <a:t>___________ ani ___________</a:t>
            </a:r>
          </a:p>
          <a:p>
            <a:r>
              <a:rPr lang="cs-CZ" b="1" dirty="0" smtClean="0"/>
              <a:t>___________ ani ___________</a:t>
            </a:r>
          </a:p>
          <a:p>
            <a:r>
              <a:rPr lang="cs-CZ" b="1" dirty="0" smtClean="0"/>
              <a:t>___________ ani ___________</a:t>
            </a:r>
          </a:p>
          <a:p>
            <a:r>
              <a:rPr lang="cs-CZ" b="1" dirty="0" smtClean="0"/>
              <a:t>___________ ani ___________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1604" y="4143380"/>
            <a:ext cx="32861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</a:p>
          <a:p>
            <a:r>
              <a:rPr lang="cs-CZ" b="1" dirty="0" smtClean="0"/>
              <a:t>___________ a ___________</a:t>
            </a:r>
          </a:p>
          <a:p>
            <a:r>
              <a:rPr lang="cs-CZ" b="1" dirty="0" smtClean="0"/>
              <a:t>___________ a ___________</a:t>
            </a:r>
          </a:p>
          <a:p>
            <a:r>
              <a:rPr lang="cs-CZ" b="1" dirty="0" smtClean="0"/>
              <a:t>___________ a ___________</a:t>
            </a:r>
          </a:p>
          <a:p>
            <a:r>
              <a:rPr lang="cs-CZ" b="1" dirty="0" smtClean="0"/>
              <a:t>___________ a ___________</a:t>
            </a:r>
          </a:p>
          <a:p>
            <a:r>
              <a:rPr lang="cs-CZ" b="1" dirty="0" smtClean="0"/>
              <a:t>___________ a ___________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Vymysli věty, které spojíš danou spojkou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728" y="1785926"/>
            <a:ext cx="73581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</a:t>
            </a:r>
          </a:p>
          <a:p>
            <a:r>
              <a:rPr lang="cs-CZ" dirty="0" smtClean="0"/>
              <a:t>________________________, protože _________________________</a:t>
            </a:r>
          </a:p>
          <a:p>
            <a:r>
              <a:rPr lang="cs-CZ" dirty="0" smtClean="0"/>
              <a:t>________________________, protože _________________________</a:t>
            </a:r>
          </a:p>
          <a:p>
            <a:r>
              <a:rPr lang="cs-CZ" dirty="0" smtClean="0"/>
              <a:t>________________________, protože _________________________</a:t>
            </a:r>
          </a:p>
          <a:p>
            <a:r>
              <a:rPr lang="cs-CZ" dirty="0" smtClean="0"/>
              <a:t>________________________, protože _________________________</a:t>
            </a:r>
          </a:p>
          <a:p>
            <a:r>
              <a:rPr lang="cs-CZ" dirty="0" smtClean="0"/>
              <a:t>________________________, protože 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3929066"/>
            <a:ext cx="7429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</a:t>
            </a:r>
          </a:p>
          <a:p>
            <a:r>
              <a:rPr lang="cs-CZ" dirty="0" smtClean="0"/>
              <a:t>________________________, když ____________________________</a:t>
            </a:r>
          </a:p>
          <a:p>
            <a:r>
              <a:rPr lang="cs-CZ" dirty="0" smtClean="0"/>
              <a:t>________________________, když ____________________________</a:t>
            </a:r>
          </a:p>
          <a:p>
            <a:r>
              <a:rPr lang="cs-CZ" dirty="0" smtClean="0"/>
              <a:t>________________________, když ____________________________</a:t>
            </a:r>
          </a:p>
          <a:p>
            <a:r>
              <a:rPr lang="cs-CZ" dirty="0" smtClean="0"/>
              <a:t>________________________, když ____________________________</a:t>
            </a:r>
          </a:p>
          <a:p>
            <a:r>
              <a:rPr lang="cs-CZ" dirty="0" smtClean="0"/>
              <a:t>________________________, když ____________________________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70228412"/>
              </p:ext>
            </p:extLst>
          </p:nvPr>
        </p:nvGraphicFramePr>
        <p:xfrm>
          <a:off x="785786" y="1285860"/>
          <a:ext cx="7929618" cy="4357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862064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Obrázky použité z otevřené galerie MS Office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102</TotalTime>
  <Words>271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Prezentace aplikace PowerPoint</vt:lpstr>
      <vt:lpstr>Spojky</vt:lpstr>
      <vt:lpstr>Podtrhni spojky </vt:lpstr>
      <vt:lpstr>Vymysli slova, která spojíš pomocí daných spojek</vt:lpstr>
      <vt:lpstr>Vymysli věty, které spojíš danou spojkou</vt:lpstr>
      <vt:lpstr>ANOTACE</vt:lpstr>
      <vt:lpstr>Obrázky použité z otevřené galerie MS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11</cp:revision>
  <dcterms:created xsi:type="dcterms:W3CDTF">2012-08-24T22:31:59Z</dcterms:created>
  <dcterms:modified xsi:type="dcterms:W3CDTF">2013-06-18T07:14:35Z</dcterms:modified>
</cp:coreProperties>
</file>