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59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F3B7B7-828D-4D3C-8E13-8236D5278301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44EE69-1ED1-47FC-BC95-FDD21E2195B0}">
      <dgm:prSet phldrT="[Text]" custT="1"/>
      <dgm:spPr/>
      <dgm:t>
        <a:bodyPr/>
        <a:lstStyle/>
        <a:p>
          <a:r>
            <a:rPr lang="cs-CZ" sz="2000" b="1" u="sng" dirty="0" smtClean="0"/>
            <a:t>Čím Slované byli?</a:t>
          </a:r>
          <a:endParaRPr lang="cs-CZ" sz="2000" b="1" u="sng" dirty="0"/>
        </a:p>
      </dgm:t>
    </dgm:pt>
    <dgm:pt modelId="{3962C48D-B600-44B2-B2E3-61E63406656E}" type="parTrans" cxnId="{F9898C76-6A20-4B60-A3A9-9A12CE8DDE2D}">
      <dgm:prSet/>
      <dgm:spPr/>
      <dgm:t>
        <a:bodyPr/>
        <a:lstStyle/>
        <a:p>
          <a:endParaRPr lang="cs-CZ"/>
        </a:p>
      </dgm:t>
    </dgm:pt>
    <dgm:pt modelId="{E6C605BC-E845-40D1-84C0-40C06E0D2983}" type="sibTrans" cxnId="{F9898C76-6A20-4B60-A3A9-9A12CE8DDE2D}">
      <dgm:prSet/>
      <dgm:spPr/>
      <dgm:t>
        <a:bodyPr/>
        <a:lstStyle/>
        <a:p>
          <a:endParaRPr lang="cs-CZ"/>
        </a:p>
      </dgm:t>
    </dgm:pt>
    <dgm:pt modelId="{29A65A0C-1B00-4F10-AF17-1DE45B5701CD}">
      <dgm:prSet phldrT="[Text]" custT="1"/>
      <dgm:spPr/>
      <dgm:t>
        <a:bodyPr/>
        <a:lstStyle/>
        <a:p>
          <a:r>
            <a:rPr lang="cs-CZ" sz="3200" b="1" dirty="0" smtClean="0"/>
            <a:t>Z</a:t>
          </a:r>
          <a:endParaRPr lang="cs-CZ" sz="3200" b="1" dirty="0"/>
        </a:p>
      </dgm:t>
    </dgm:pt>
    <dgm:pt modelId="{423D38C9-B8D1-4DCA-8CD0-1E1F14EA5190}" type="parTrans" cxnId="{057E99FC-329C-4E38-8DA3-06E49117A0E3}">
      <dgm:prSet/>
      <dgm:spPr/>
      <dgm:t>
        <a:bodyPr/>
        <a:lstStyle/>
        <a:p>
          <a:endParaRPr lang="cs-CZ"/>
        </a:p>
      </dgm:t>
    </dgm:pt>
    <dgm:pt modelId="{5F366D78-DB53-41CA-8B62-5E39355CD5CF}" type="sibTrans" cxnId="{057E99FC-329C-4E38-8DA3-06E49117A0E3}">
      <dgm:prSet/>
      <dgm:spPr/>
      <dgm:t>
        <a:bodyPr/>
        <a:lstStyle/>
        <a:p>
          <a:endParaRPr lang="cs-CZ"/>
        </a:p>
      </dgm:t>
    </dgm:pt>
    <dgm:pt modelId="{3F8B4577-608B-4D9E-8FFC-422589277F5D}">
      <dgm:prSet phldrT="[Text]" custT="1"/>
      <dgm:spPr/>
      <dgm:t>
        <a:bodyPr/>
        <a:lstStyle/>
        <a:p>
          <a:r>
            <a:rPr lang="cs-CZ" sz="3200" b="1" dirty="0" smtClean="0"/>
            <a:t>Ě</a:t>
          </a:r>
          <a:endParaRPr lang="cs-CZ" sz="3200" b="1" dirty="0"/>
        </a:p>
      </dgm:t>
    </dgm:pt>
    <dgm:pt modelId="{2FB4EDAD-CDB4-43ED-9363-61EC593EE663}" type="parTrans" cxnId="{C5091071-7CD1-4197-A6C9-0832F464D7C2}">
      <dgm:prSet/>
      <dgm:spPr/>
      <dgm:t>
        <a:bodyPr/>
        <a:lstStyle/>
        <a:p>
          <a:endParaRPr lang="cs-CZ"/>
        </a:p>
      </dgm:t>
    </dgm:pt>
    <dgm:pt modelId="{39C3A575-A2CB-43BA-8F40-9AB1A88F0FD5}" type="sibTrans" cxnId="{C5091071-7CD1-4197-A6C9-0832F464D7C2}">
      <dgm:prSet/>
      <dgm:spPr/>
      <dgm:t>
        <a:bodyPr/>
        <a:lstStyle/>
        <a:p>
          <a:endParaRPr lang="cs-CZ"/>
        </a:p>
      </dgm:t>
    </dgm:pt>
    <dgm:pt modelId="{1B544080-2293-4B7F-983E-CBBC5ED415D3}">
      <dgm:prSet phldrT="[Text]" custT="1"/>
      <dgm:spPr/>
      <dgm:t>
        <a:bodyPr/>
        <a:lstStyle/>
        <a:p>
          <a:r>
            <a:rPr lang="cs-CZ" sz="3200" b="1" dirty="0" smtClean="0"/>
            <a:t>M</a:t>
          </a:r>
          <a:endParaRPr lang="cs-CZ" sz="3200" b="1" dirty="0"/>
        </a:p>
      </dgm:t>
    </dgm:pt>
    <dgm:pt modelId="{5EACCFCB-66F1-4279-95D5-D8599975D2E3}" type="parTrans" cxnId="{D514EE82-B6FE-425D-9878-3C746EBADC2D}">
      <dgm:prSet/>
      <dgm:spPr/>
      <dgm:t>
        <a:bodyPr/>
        <a:lstStyle/>
        <a:p>
          <a:endParaRPr lang="cs-CZ"/>
        </a:p>
      </dgm:t>
    </dgm:pt>
    <dgm:pt modelId="{E4A56E56-29CC-4B9C-A4B0-FEA16799C92B}" type="sibTrans" cxnId="{D514EE82-B6FE-425D-9878-3C746EBADC2D}">
      <dgm:prSet/>
      <dgm:spPr/>
      <dgm:t>
        <a:bodyPr/>
        <a:lstStyle/>
        <a:p>
          <a:endParaRPr lang="cs-CZ"/>
        </a:p>
      </dgm:t>
    </dgm:pt>
    <dgm:pt modelId="{5377D913-5F78-43FB-A8D2-8F549ED73383}">
      <dgm:prSet phldrT="[Text]" custT="1"/>
      <dgm:spPr/>
      <dgm:t>
        <a:bodyPr/>
        <a:lstStyle/>
        <a:p>
          <a:r>
            <a:rPr lang="cs-CZ" sz="3200" b="1" dirty="0" smtClean="0"/>
            <a:t>D</a:t>
          </a:r>
          <a:endParaRPr lang="cs-CZ" sz="3200" b="1" dirty="0"/>
        </a:p>
      </dgm:t>
    </dgm:pt>
    <dgm:pt modelId="{AF071CCC-AC7D-47D6-BE51-35905BB6B23B}" type="parTrans" cxnId="{19702A8F-0A63-4117-A574-24796094D89A}">
      <dgm:prSet/>
      <dgm:spPr/>
      <dgm:t>
        <a:bodyPr/>
        <a:lstStyle/>
        <a:p>
          <a:endParaRPr lang="cs-CZ"/>
        </a:p>
      </dgm:t>
    </dgm:pt>
    <dgm:pt modelId="{4B151A8D-9C5A-4651-860C-0BEA0865F0E8}" type="sibTrans" cxnId="{19702A8F-0A63-4117-A574-24796094D89A}">
      <dgm:prSet/>
      <dgm:spPr/>
      <dgm:t>
        <a:bodyPr/>
        <a:lstStyle/>
        <a:p>
          <a:endParaRPr lang="cs-CZ"/>
        </a:p>
      </dgm:t>
    </dgm:pt>
    <dgm:pt modelId="{56CB6416-67E2-42B1-9F21-059E77D816A5}">
      <dgm:prSet phldrT="[Text]" custT="1"/>
      <dgm:spPr/>
      <dgm:t>
        <a:bodyPr/>
        <a:lstStyle/>
        <a:p>
          <a:r>
            <a:rPr lang="cs-CZ" sz="3200" b="1" dirty="0" smtClean="0"/>
            <a:t>E</a:t>
          </a:r>
          <a:endParaRPr lang="cs-CZ" sz="3200" b="1" dirty="0"/>
        </a:p>
      </dgm:t>
    </dgm:pt>
    <dgm:pt modelId="{CADD318C-9968-4229-9716-D2AF68CE7722}" type="parTrans" cxnId="{3C18ED28-D18B-43D7-85ED-45B59EEF15A2}">
      <dgm:prSet/>
      <dgm:spPr/>
      <dgm:t>
        <a:bodyPr/>
        <a:lstStyle/>
        <a:p>
          <a:endParaRPr lang="cs-CZ"/>
        </a:p>
      </dgm:t>
    </dgm:pt>
    <dgm:pt modelId="{E4842127-073D-4020-BCC6-A3D35003F58B}" type="sibTrans" cxnId="{3C18ED28-D18B-43D7-85ED-45B59EEF15A2}">
      <dgm:prSet/>
      <dgm:spPr/>
      <dgm:t>
        <a:bodyPr/>
        <a:lstStyle/>
        <a:p>
          <a:endParaRPr lang="cs-CZ"/>
        </a:p>
      </dgm:t>
    </dgm:pt>
    <dgm:pt modelId="{2A58198D-9139-4519-BDA8-0756CA6C697D}">
      <dgm:prSet phldrT="[Text]" custT="1"/>
      <dgm:spPr/>
      <dgm:t>
        <a:bodyPr/>
        <a:lstStyle/>
        <a:p>
          <a:r>
            <a:rPr lang="cs-CZ" sz="3200" b="1" dirty="0" smtClean="0"/>
            <a:t>I</a:t>
          </a:r>
          <a:endParaRPr lang="cs-CZ" sz="3200" b="1" dirty="0"/>
        </a:p>
      </dgm:t>
    </dgm:pt>
    <dgm:pt modelId="{10E07D19-B250-4BB1-9C99-25867F71262C}" type="parTrans" cxnId="{608D8814-FE60-4445-8398-E3BA1F54D0EC}">
      <dgm:prSet/>
      <dgm:spPr/>
      <dgm:t>
        <a:bodyPr/>
        <a:lstStyle/>
        <a:p>
          <a:endParaRPr lang="cs-CZ"/>
        </a:p>
      </dgm:t>
    </dgm:pt>
    <dgm:pt modelId="{68A02F49-6D55-44B7-AEFF-360467043D63}" type="sibTrans" cxnId="{608D8814-FE60-4445-8398-E3BA1F54D0EC}">
      <dgm:prSet/>
      <dgm:spPr/>
      <dgm:t>
        <a:bodyPr/>
        <a:lstStyle/>
        <a:p>
          <a:endParaRPr lang="cs-CZ"/>
        </a:p>
      </dgm:t>
    </dgm:pt>
    <dgm:pt modelId="{33CE55B1-E6EF-419E-8305-D9655455443B}">
      <dgm:prSet phldrT="[Text]" custT="1"/>
      <dgm:spPr/>
      <dgm:t>
        <a:bodyPr/>
        <a:lstStyle/>
        <a:p>
          <a:r>
            <a:rPr lang="cs-CZ" sz="3200" b="1" dirty="0" smtClean="0"/>
            <a:t>C</a:t>
          </a:r>
          <a:endParaRPr lang="cs-CZ" sz="3200" b="1" dirty="0"/>
        </a:p>
      </dgm:t>
    </dgm:pt>
    <dgm:pt modelId="{43CC60EB-1430-455E-B87E-36478C75A3A7}" type="parTrans" cxnId="{160D10C2-7EE8-4031-88C8-6FE674D3370E}">
      <dgm:prSet/>
      <dgm:spPr/>
      <dgm:t>
        <a:bodyPr/>
        <a:lstStyle/>
        <a:p>
          <a:endParaRPr lang="cs-CZ"/>
        </a:p>
      </dgm:t>
    </dgm:pt>
    <dgm:pt modelId="{5AFAC849-1895-49B5-B5DB-AE815DDC990A}" type="sibTrans" cxnId="{160D10C2-7EE8-4031-88C8-6FE674D3370E}">
      <dgm:prSet/>
      <dgm:spPr/>
      <dgm:t>
        <a:bodyPr/>
        <a:lstStyle/>
        <a:p>
          <a:endParaRPr lang="cs-CZ"/>
        </a:p>
      </dgm:t>
    </dgm:pt>
    <dgm:pt modelId="{BB4C9484-EB9B-49DA-BF0F-5BD23D954A42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A737E26D-C6CE-4A69-BE6C-1931CB216FAB}" type="parTrans" cxnId="{7A8B2A43-BE6F-4620-8F24-CFB3AA242282}">
      <dgm:prSet/>
      <dgm:spPr/>
      <dgm:t>
        <a:bodyPr/>
        <a:lstStyle/>
        <a:p>
          <a:endParaRPr lang="cs-CZ"/>
        </a:p>
      </dgm:t>
    </dgm:pt>
    <dgm:pt modelId="{36F38672-5FA8-449B-BFC0-5D92DDC0A9F7}" type="sibTrans" cxnId="{7A8B2A43-BE6F-4620-8F24-CFB3AA242282}">
      <dgm:prSet/>
      <dgm:spPr/>
      <dgm:t>
        <a:bodyPr/>
        <a:lstStyle/>
        <a:p>
          <a:endParaRPr lang="cs-CZ"/>
        </a:p>
      </dgm:t>
    </dgm:pt>
    <dgm:pt modelId="{91AB4B40-A33A-41E8-A5D3-396DF4A0C620}">
      <dgm:prSet phldrT="[Text]" custT="1"/>
      <dgm:spPr/>
      <dgm:t>
        <a:bodyPr/>
        <a:lstStyle/>
        <a:p>
          <a:r>
            <a:rPr lang="cs-CZ" sz="3200" b="1" dirty="0" smtClean="0"/>
            <a:t>Ě</a:t>
          </a:r>
          <a:endParaRPr lang="cs-CZ" sz="3200" b="1" dirty="0"/>
        </a:p>
      </dgm:t>
    </dgm:pt>
    <dgm:pt modelId="{E6EED6A7-415E-43A7-9776-6D1887DB7E2A}" type="parTrans" cxnId="{E748CA66-928B-4CE9-A532-5FF885E093A1}">
      <dgm:prSet/>
      <dgm:spPr/>
      <dgm:t>
        <a:bodyPr/>
        <a:lstStyle/>
        <a:p>
          <a:endParaRPr lang="cs-CZ"/>
        </a:p>
      </dgm:t>
    </dgm:pt>
    <dgm:pt modelId="{122D5561-A213-45EC-AC8E-9C3E2DE360EE}" type="sibTrans" cxnId="{E748CA66-928B-4CE9-A532-5FF885E093A1}">
      <dgm:prSet/>
      <dgm:spPr/>
      <dgm:t>
        <a:bodyPr/>
        <a:lstStyle/>
        <a:p>
          <a:endParaRPr lang="cs-CZ"/>
        </a:p>
      </dgm:t>
    </dgm:pt>
    <dgm:pt modelId="{536603CA-E6D5-4CB9-BDD4-F519BC157B94}" type="pres">
      <dgm:prSet presAssocID="{34F3B7B7-828D-4D3C-8E13-8236D5278301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91623B-F0C3-4887-938E-FA41C4E49205}" type="pres">
      <dgm:prSet presAssocID="{1844EE69-1ED1-47FC-BC95-FDD21E2195B0}" presName="centerShape" presStyleLbl="node0" presStyleIdx="0" presStyleCnt="1" custScaleX="151481"/>
      <dgm:spPr/>
      <dgm:t>
        <a:bodyPr/>
        <a:lstStyle/>
        <a:p>
          <a:endParaRPr lang="cs-CZ"/>
        </a:p>
      </dgm:t>
    </dgm:pt>
    <dgm:pt modelId="{7FBE72F7-41AD-4955-A1C3-4AC7ACC52177}" type="pres">
      <dgm:prSet presAssocID="{29A65A0C-1B00-4F10-AF17-1DE45B5701CD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760930-EAED-48CC-B202-B8E2399DB30A}" type="pres">
      <dgm:prSet presAssocID="{29A65A0C-1B00-4F10-AF17-1DE45B5701CD}" presName="dummy" presStyleCnt="0"/>
      <dgm:spPr/>
    </dgm:pt>
    <dgm:pt modelId="{66B10868-120D-4598-8122-51E3254586BA}" type="pres">
      <dgm:prSet presAssocID="{5F366D78-DB53-41CA-8B62-5E39355CD5CF}" presName="sibTrans" presStyleLbl="sibTrans2D1" presStyleIdx="0" presStyleCnt="9"/>
      <dgm:spPr/>
      <dgm:t>
        <a:bodyPr/>
        <a:lstStyle/>
        <a:p>
          <a:endParaRPr lang="cs-CZ"/>
        </a:p>
      </dgm:t>
    </dgm:pt>
    <dgm:pt modelId="{B0730BD1-3788-4919-BCCD-FF179B20B82B}" type="pres">
      <dgm:prSet presAssocID="{3F8B4577-608B-4D9E-8FFC-422589277F5D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1193BF-7533-42F7-BF85-C111A87AAED0}" type="pres">
      <dgm:prSet presAssocID="{3F8B4577-608B-4D9E-8FFC-422589277F5D}" presName="dummy" presStyleCnt="0"/>
      <dgm:spPr/>
    </dgm:pt>
    <dgm:pt modelId="{B16308FD-1135-40FA-BF35-E360F8597DC6}" type="pres">
      <dgm:prSet presAssocID="{39C3A575-A2CB-43BA-8F40-9AB1A88F0FD5}" presName="sibTrans" presStyleLbl="sibTrans2D1" presStyleIdx="1" presStyleCnt="9"/>
      <dgm:spPr/>
      <dgm:t>
        <a:bodyPr/>
        <a:lstStyle/>
        <a:p>
          <a:endParaRPr lang="cs-CZ"/>
        </a:p>
      </dgm:t>
    </dgm:pt>
    <dgm:pt modelId="{348FBAEB-E951-46FD-B501-1833B32E3BFA}" type="pres">
      <dgm:prSet presAssocID="{1B544080-2293-4B7F-983E-CBBC5ED415D3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B1AC23-9EB0-4CD2-B157-D6F7CEC4B74B}" type="pres">
      <dgm:prSet presAssocID="{1B544080-2293-4B7F-983E-CBBC5ED415D3}" presName="dummy" presStyleCnt="0"/>
      <dgm:spPr/>
    </dgm:pt>
    <dgm:pt modelId="{022B099C-A0D5-4A81-8B06-4AC4CFE4A6B4}" type="pres">
      <dgm:prSet presAssocID="{E4A56E56-29CC-4B9C-A4B0-FEA16799C92B}" presName="sibTrans" presStyleLbl="sibTrans2D1" presStyleIdx="2" presStyleCnt="9"/>
      <dgm:spPr/>
      <dgm:t>
        <a:bodyPr/>
        <a:lstStyle/>
        <a:p>
          <a:endParaRPr lang="cs-CZ"/>
        </a:p>
      </dgm:t>
    </dgm:pt>
    <dgm:pt modelId="{E8759D26-31A0-48D6-AE60-5873229BD85B}" type="pres">
      <dgm:prSet presAssocID="{5377D913-5F78-43FB-A8D2-8F549ED73383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0C3105-1755-4ABE-8612-CCC83D9C1C5A}" type="pres">
      <dgm:prSet presAssocID="{5377D913-5F78-43FB-A8D2-8F549ED73383}" presName="dummy" presStyleCnt="0"/>
      <dgm:spPr/>
    </dgm:pt>
    <dgm:pt modelId="{6A8CC47E-C35C-444F-99C6-C992BDB4BB77}" type="pres">
      <dgm:prSet presAssocID="{4B151A8D-9C5A-4651-860C-0BEA0865F0E8}" presName="sibTrans" presStyleLbl="sibTrans2D1" presStyleIdx="3" presStyleCnt="9"/>
      <dgm:spPr/>
      <dgm:t>
        <a:bodyPr/>
        <a:lstStyle/>
        <a:p>
          <a:endParaRPr lang="cs-CZ"/>
        </a:p>
      </dgm:t>
    </dgm:pt>
    <dgm:pt modelId="{97968450-2EF0-4FEA-81E6-F43FCD305872}" type="pres">
      <dgm:prSet presAssocID="{56CB6416-67E2-42B1-9F21-059E77D816A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C8C4E9-86E9-4CA6-97E9-3275AECC839C}" type="pres">
      <dgm:prSet presAssocID="{56CB6416-67E2-42B1-9F21-059E77D816A5}" presName="dummy" presStyleCnt="0"/>
      <dgm:spPr/>
    </dgm:pt>
    <dgm:pt modelId="{56BB0F93-0C03-4CCC-903C-209A9C3C1176}" type="pres">
      <dgm:prSet presAssocID="{E4842127-073D-4020-BCC6-A3D35003F58B}" presName="sibTrans" presStyleLbl="sibTrans2D1" presStyleIdx="4" presStyleCnt="9"/>
      <dgm:spPr/>
      <dgm:t>
        <a:bodyPr/>
        <a:lstStyle/>
        <a:p>
          <a:endParaRPr lang="cs-CZ"/>
        </a:p>
      </dgm:t>
    </dgm:pt>
    <dgm:pt modelId="{23DC68F7-3B0F-4C30-80CA-5D8F59F97375}" type="pres">
      <dgm:prSet presAssocID="{2A58198D-9139-4519-BDA8-0756CA6C697D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246401-65EA-4617-AE32-A7F3741A318C}" type="pres">
      <dgm:prSet presAssocID="{2A58198D-9139-4519-BDA8-0756CA6C697D}" presName="dummy" presStyleCnt="0"/>
      <dgm:spPr/>
    </dgm:pt>
    <dgm:pt modelId="{FCEE1FF2-8522-4D38-B788-D3AC94678B92}" type="pres">
      <dgm:prSet presAssocID="{68A02F49-6D55-44B7-AEFF-360467043D63}" presName="sibTrans" presStyleLbl="sibTrans2D1" presStyleIdx="5" presStyleCnt="9"/>
      <dgm:spPr/>
      <dgm:t>
        <a:bodyPr/>
        <a:lstStyle/>
        <a:p>
          <a:endParaRPr lang="cs-CZ"/>
        </a:p>
      </dgm:t>
    </dgm:pt>
    <dgm:pt modelId="{951BD0E9-5A3C-4B4F-8FC8-C56C0B9B901F}" type="pres">
      <dgm:prSet presAssocID="{33CE55B1-E6EF-419E-8305-D9655455443B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347EA6-0E12-4A20-9B49-6C70C66F0526}" type="pres">
      <dgm:prSet presAssocID="{33CE55B1-E6EF-419E-8305-D9655455443B}" presName="dummy" presStyleCnt="0"/>
      <dgm:spPr/>
    </dgm:pt>
    <dgm:pt modelId="{DEEAF9A3-1D7C-4CDC-8A44-4C456040F20C}" type="pres">
      <dgm:prSet presAssocID="{5AFAC849-1895-49B5-B5DB-AE815DDC990A}" presName="sibTrans" presStyleLbl="sibTrans2D1" presStyleIdx="6" presStyleCnt="9"/>
      <dgm:spPr/>
      <dgm:t>
        <a:bodyPr/>
        <a:lstStyle/>
        <a:p>
          <a:endParaRPr lang="cs-CZ"/>
        </a:p>
      </dgm:t>
    </dgm:pt>
    <dgm:pt modelId="{068A3189-153E-4A97-8C70-4722D3580F7B}" type="pres">
      <dgm:prSet presAssocID="{BB4C9484-EB9B-49DA-BF0F-5BD23D954A42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DF2060-5818-403A-B1EA-16E5680F0775}" type="pres">
      <dgm:prSet presAssocID="{BB4C9484-EB9B-49DA-BF0F-5BD23D954A42}" presName="dummy" presStyleCnt="0"/>
      <dgm:spPr/>
    </dgm:pt>
    <dgm:pt modelId="{E91B207B-A7EE-4331-B2FD-4D23C3D4110B}" type="pres">
      <dgm:prSet presAssocID="{36F38672-5FA8-449B-BFC0-5D92DDC0A9F7}" presName="sibTrans" presStyleLbl="sibTrans2D1" presStyleIdx="7" presStyleCnt="9"/>
      <dgm:spPr/>
      <dgm:t>
        <a:bodyPr/>
        <a:lstStyle/>
        <a:p>
          <a:endParaRPr lang="cs-CZ"/>
        </a:p>
      </dgm:t>
    </dgm:pt>
    <dgm:pt modelId="{1F924BAE-DFA0-4F7B-8F8F-50CA9C21AEA5}" type="pres">
      <dgm:prSet presAssocID="{91AB4B40-A33A-41E8-A5D3-396DF4A0C620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4FC2F9-CF2F-4166-91B1-F6A3FC93A0CA}" type="pres">
      <dgm:prSet presAssocID="{91AB4B40-A33A-41E8-A5D3-396DF4A0C620}" presName="dummy" presStyleCnt="0"/>
      <dgm:spPr/>
    </dgm:pt>
    <dgm:pt modelId="{8D41673C-89FB-4B7F-BCAB-649CAFB692FD}" type="pres">
      <dgm:prSet presAssocID="{122D5561-A213-45EC-AC8E-9C3E2DE360EE}" presName="sibTrans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10709B17-16B2-4708-9BA1-1A2F09CAC395}" type="presOf" srcId="{5377D913-5F78-43FB-A8D2-8F549ED73383}" destId="{E8759D26-31A0-48D6-AE60-5873229BD85B}" srcOrd="0" destOrd="0" presId="urn:microsoft.com/office/officeart/2005/8/layout/radial6"/>
    <dgm:cxn modelId="{608D8814-FE60-4445-8398-E3BA1F54D0EC}" srcId="{1844EE69-1ED1-47FC-BC95-FDD21E2195B0}" destId="{2A58198D-9139-4519-BDA8-0756CA6C697D}" srcOrd="5" destOrd="0" parTransId="{10E07D19-B250-4BB1-9C99-25867F71262C}" sibTransId="{68A02F49-6D55-44B7-AEFF-360467043D63}"/>
    <dgm:cxn modelId="{96271789-03AE-432B-B4B9-43F33805C35F}" type="presOf" srcId="{29A65A0C-1B00-4F10-AF17-1DE45B5701CD}" destId="{7FBE72F7-41AD-4955-A1C3-4AC7ACC52177}" srcOrd="0" destOrd="0" presId="urn:microsoft.com/office/officeart/2005/8/layout/radial6"/>
    <dgm:cxn modelId="{3C18ED28-D18B-43D7-85ED-45B59EEF15A2}" srcId="{1844EE69-1ED1-47FC-BC95-FDD21E2195B0}" destId="{56CB6416-67E2-42B1-9F21-059E77D816A5}" srcOrd="4" destOrd="0" parTransId="{CADD318C-9968-4229-9716-D2AF68CE7722}" sibTransId="{E4842127-073D-4020-BCC6-A3D35003F58B}"/>
    <dgm:cxn modelId="{6316F30D-66A9-40F5-A8CD-149ED0263CC9}" type="presOf" srcId="{39C3A575-A2CB-43BA-8F40-9AB1A88F0FD5}" destId="{B16308FD-1135-40FA-BF35-E360F8597DC6}" srcOrd="0" destOrd="0" presId="urn:microsoft.com/office/officeart/2005/8/layout/radial6"/>
    <dgm:cxn modelId="{2572E074-AB4A-4811-8F1D-9320AE5AB947}" type="presOf" srcId="{E4842127-073D-4020-BCC6-A3D35003F58B}" destId="{56BB0F93-0C03-4CCC-903C-209A9C3C1176}" srcOrd="0" destOrd="0" presId="urn:microsoft.com/office/officeart/2005/8/layout/radial6"/>
    <dgm:cxn modelId="{CB35510F-4297-441E-8235-3600F7D3D364}" type="presOf" srcId="{1844EE69-1ED1-47FC-BC95-FDD21E2195B0}" destId="{0891623B-F0C3-4887-938E-FA41C4E49205}" srcOrd="0" destOrd="0" presId="urn:microsoft.com/office/officeart/2005/8/layout/radial6"/>
    <dgm:cxn modelId="{9C5CADA1-F0D5-4666-B21F-3736261025B5}" type="presOf" srcId="{68A02F49-6D55-44B7-AEFF-360467043D63}" destId="{FCEE1FF2-8522-4D38-B788-D3AC94678B92}" srcOrd="0" destOrd="0" presId="urn:microsoft.com/office/officeart/2005/8/layout/radial6"/>
    <dgm:cxn modelId="{AD0925E7-CA58-44A5-BA40-82B4D6F6D8DD}" type="presOf" srcId="{33CE55B1-E6EF-419E-8305-D9655455443B}" destId="{951BD0E9-5A3C-4B4F-8FC8-C56C0B9B901F}" srcOrd="0" destOrd="0" presId="urn:microsoft.com/office/officeart/2005/8/layout/radial6"/>
    <dgm:cxn modelId="{A3A4A0F1-0590-48DB-A32B-59ED28651479}" type="presOf" srcId="{122D5561-A213-45EC-AC8E-9C3E2DE360EE}" destId="{8D41673C-89FB-4B7F-BCAB-649CAFB692FD}" srcOrd="0" destOrd="0" presId="urn:microsoft.com/office/officeart/2005/8/layout/radial6"/>
    <dgm:cxn modelId="{4F7B7AC7-A99B-426E-9439-6337E873A7C9}" type="presOf" srcId="{91AB4B40-A33A-41E8-A5D3-396DF4A0C620}" destId="{1F924BAE-DFA0-4F7B-8F8F-50CA9C21AEA5}" srcOrd="0" destOrd="0" presId="urn:microsoft.com/office/officeart/2005/8/layout/radial6"/>
    <dgm:cxn modelId="{1ABA7C11-0704-4571-AED1-26B7700E0E3B}" type="presOf" srcId="{36F38672-5FA8-449B-BFC0-5D92DDC0A9F7}" destId="{E91B207B-A7EE-4331-B2FD-4D23C3D4110B}" srcOrd="0" destOrd="0" presId="urn:microsoft.com/office/officeart/2005/8/layout/radial6"/>
    <dgm:cxn modelId="{001B678B-31B9-440C-ACE4-714FC2B3638A}" type="presOf" srcId="{1B544080-2293-4B7F-983E-CBBC5ED415D3}" destId="{348FBAEB-E951-46FD-B501-1833B32E3BFA}" srcOrd="0" destOrd="0" presId="urn:microsoft.com/office/officeart/2005/8/layout/radial6"/>
    <dgm:cxn modelId="{73C7DD16-2D92-4021-98C6-950FD2B990DB}" type="presOf" srcId="{5AFAC849-1895-49B5-B5DB-AE815DDC990A}" destId="{DEEAF9A3-1D7C-4CDC-8A44-4C456040F20C}" srcOrd="0" destOrd="0" presId="urn:microsoft.com/office/officeart/2005/8/layout/radial6"/>
    <dgm:cxn modelId="{E748CA66-928B-4CE9-A532-5FF885E093A1}" srcId="{1844EE69-1ED1-47FC-BC95-FDD21E2195B0}" destId="{91AB4B40-A33A-41E8-A5D3-396DF4A0C620}" srcOrd="8" destOrd="0" parTransId="{E6EED6A7-415E-43A7-9776-6D1887DB7E2A}" sibTransId="{122D5561-A213-45EC-AC8E-9C3E2DE360EE}"/>
    <dgm:cxn modelId="{9D314CE3-6948-424B-ADA1-F2ECD296087D}" type="presOf" srcId="{2A58198D-9139-4519-BDA8-0756CA6C697D}" destId="{23DC68F7-3B0F-4C30-80CA-5D8F59F97375}" srcOrd="0" destOrd="0" presId="urn:microsoft.com/office/officeart/2005/8/layout/radial6"/>
    <dgm:cxn modelId="{60A51D72-CED2-4C51-B8B7-7CD42AC9728D}" type="presOf" srcId="{3F8B4577-608B-4D9E-8FFC-422589277F5D}" destId="{B0730BD1-3788-4919-BCCD-FF179B20B82B}" srcOrd="0" destOrd="0" presId="urn:microsoft.com/office/officeart/2005/8/layout/radial6"/>
    <dgm:cxn modelId="{C5091071-7CD1-4197-A6C9-0832F464D7C2}" srcId="{1844EE69-1ED1-47FC-BC95-FDD21E2195B0}" destId="{3F8B4577-608B-4D9E-8FFC-422589277F5D}" srcOrd="1" destOrd="0" parTransId="{2FB4EDAD-CDB4-43ED-9363-61EC593EE663}" sibTransId="{39C3A575-A2CB-43BA-8F40-9AB1A88F0FD5}"/>
    <dgm:cxn modelId="{19702A8F-0A63-4117-A574-24796094D89A}" srcId="{1844EE69-1ED1-47FC-BC95-FDD21E2195B0}" destId="{5377D913-5F78-43FB-A8D2-8F549ED73383}" srcOrd="3" destOrd="0" parTransId="{AF071CCC-AC7D-47D6-BE51-35905BB6B23B}" sibTransId="{4B151A8D-9C5A-4651-860C-0BEA0865F0E8}"/>
    <dgm:cxn modelId="{057E99FC-329C-4E38-8DA3-06E49117A0E3}" srcId="{1844EE69-1ED1-47FC-BC95-FDD21E2195B0}" destId="{29A65A0C-1B00-4F10-AF17-1DE45B5701CD}" srcOrd="0" destOrd="0" parTransId="{423D38C9-B8D1-4DCA-8CD0-1E1F14EA5190}" sibTransId="{5F366D78-DB53-41CA-8B62-5E39355CD5CF}"/>
    <dgm:cxn modelId="{F9898C76-6A20-4B60-A3A9-9A12CE8DDE2D}" srcId="{34F3B7B7-828D-4D3C-8E13-8236D5278301}" destId="{1844EE69-1ED1-47FC-BC95-FDD21E2195B0}" srcOrd="0" destOrd="0" parTransId="{3962C48D-B600-44B2-B2E3-61E63406656E}" sibTransId="{E6C605BC-E845-40D1-84C0-40C06E0D2983}"/>
    <dgm:cxn modelId="{DF476A1C-DEB3-4792-B543-D23E00A7E4D6}" type="presOf" srcId="{BB4C9484-EB9B-49DA-BF0F-5BD23D954A42}" destId="{068A3189-153E-4A97-8C70-4722D3580F7B}" srcOrd="0" destOrd="0" presId="urn:microsoft.com/office/officeart/2005/8/layout/radial6"/>
    <dgm:cxn modelId="{1CEF83B0-1A04-4E14-8681-EE371AD15FA7}" type="presOf" srcId="{34F3B7B7-828D-4D3C-8E13-8236D5278301}" destId="{536603CA-E6D5-4CB9-BDD4-F519BC157B94}" srcOrd="0" destOrd="0" presId="urn:microsoft.com/office/officeart/2005/8/layout/radial6"/>
    <dgm:cxn modelId="{D514EE82-B6FE-425D-9878-3C746EBADC2D}" srcId="{1844EE69-1ED1-47FC-BC95-FDD21E2195B0}" destId="{1B544080-2293-4B7F-983E-CBBC5ED415D3}" srcOrd="2" destOrd="0" parTransId="{5EACCFCB-66F1-4279-95D5-D8599975D2E3}" sibTransId="{E4A56E56-29CC-4B9C-A4B0-FEA16799C92B}"/>
    <dgm:cxn modelId="{75B12AA5-B06E-4B7C-B1F2-DAC6ECD37250}" type="presOf" srcId="{E4A56E56-29CC-4B9C-A4B0-FEA16799C92B}" destId="{022B099C-A0D5-4A81-8B06-4AC4CFE4A6B4}" srcOrd="0" destOrd="0" presId="urn:microsoft.com/office/officeart/2005/8/layout/radial6"/>
    <dgm:cxn modelId="{33D296AE-126D-4C7C-B470-E417C83D2436}" type="presOf" srcId="{4B151A8D-9C5A-4651-860C-0BEA0865F0E8}" destId="{6A8CC47E-C35C-444F-99C6-C992BDB4BB77}" srcOrd="0" destOrd="0" presId="urn:microsoft.com/office/officeart/2005/8/layout/radial6"/>
    <dgm:cxn modelId="{407C0824-611F-473E-8D85-483F2B266ECA}" type="presOf" srcId="{56CB6416-67E2-42B1-9F21-059E77D816A5}" destId="{97968450-2EF0-4FEA-81E6-F43FCD305872}" srcOrd="0" destOrd="0" presId="urn:microsoft.com/office/officeart/2005/8/layout/radial6"/>
    <dgm:cxn modelId="{7A8B2A43-BE6F-4620-8F24-CFB3AA242282}" srcId="{1844EE69-1ED1-47FC-BC95-FDD21E2195B0}" destId="{BB4C9484-EB9B-49DA-BF0F-5BD23D954A42}" srcOrd="7" destOrd="0" parTransId="{A737E26D-C6CE-4A69-BE6C-1931CB216FAB}" sibTransId="{36F38672-5FA8-449B-BFC0-5D92DDC0A9F7}"/>
    <dgm:cxn modelId="{466BD78F-2A3E-4D11-86C8-6690C3B8D6D7}" type="presOf" srcId="{5F366D78-DB53-41CA-8B62-5E39355CD5CF}" destId="{66B10868-120D-4598-8122-51E3254586BA}" srcOrd="0" destOrd="0" presId="urn:microsoft.com/office/officeart/2005/8/layout/radial6"/>
    <dgm:cxn modelId="{160D10C2-7EE8-4031-88C8-6FE674D3370E}" srcId="{1844EE69-1ED1-47FC-BC95-FDD21E2195B0}" destId="{33CE55B1-E6EF-419E-8305-D9655455443B}" srcOrd="6" destOrd="0" parTransId="{43CC60EB-1430-455E-B87E-36478C75A3A7}" sibTransId="{5AFAC849-1895-49B5-B5DB-AE815DDC990A}"/>
    <dgm:cxn modelId="{780B5C17-0F57-4DBC-8128-56E105D64454}" type="presParOf" srcId="{536603CA-E6D5-4CB9-BDD4-F519BC157B94}" destId="{0891623B-F0C3-4887-938E-FA41C4E49205}" srcOrd="0" destOrd="0" presId="urn:microsoft.com/office/officeart/2005/8/layout/radial6"/>
    <dgm:cxn modelId="{1705BE95-5C7E-4B4E-B142-47BB89296869}" type="presParOf" srcId="{536603CA-E6D5-4CB9-BDD4-F519BC157B94}" destId="{7FBE72F7-41AD-4955-A1C3-4AC7ACC52177}" srcOrd="1" destOrd="0" presId="urn:microsoft.com/office/officeart/2005/8/layout/radial6"/>
    <dgm:cxn modelId="{12AA7EA4-807A-4E0D-B9D7-217795AF1D81}" type="presParOf" srcId="{536603CA-E6D5-4CB9-BDD4-F519BC157B94}" destId="{C2760930-EAED-48CC-B202-B8E2399DB30A}" srcOrd="2" destOrd="0" presId="urn:microsoft.com/office/officeart/2005/8/layout/radial6"/>
    <dgm:cxn modelId="{C65F9D0A-717C-46EB-B0CB-1A80DA96945F}" type="presParOf" srcId="{536603CA-E6D5-4CB9-BDD4-F519BC157B94}" destId="{66B10868-120D-4598-8122-51E3254586BA}" srcOrd="3" destOrd="0" presId="urn:microsoft.com/office/officeart/2005/8/layout/radial6"/>
    <dgm:cxn modelId="{309ADEBF-3D97-4642-AC1D-FB11C49655A2}" type="presParOf" srcId="{536603CA-E6D5-4CB9-BDD4-F519BC157B94}" destId="{B0730BD1-3788-4919-BCCD-FF179B20B82B}" srcOrd="4" destOrd="0" presId="urn:microsoft.com/office/officeart/2005/8/layout/radial6"/>
    <dgm:cxn modelId="{E13EEB75-70F3-4529-9E2D-3B3D604AAF25}" type="presParOf" srcId="{536603CA-E6D5-4CB9-BDD4-F519BC157B94}" destId="{781193BF-7533-42F7-BF85-C111A87AAED0}" srcOrd="5" destOrd="0" presId="urn:microsoft.com/office/officeart/2005/8/layout/radial6"/>
    <dgm:cxn modelId="{C2F84AE1-3EB2-4327-9D18-FFF1FA87D49F}" type="presParOf" srcId="{536603CA-E6D5-4CB9-BDD4-F519BC157B94}" destId="{B16308FD-1135-40FA-BF35-E360F8597DC6}" srcOrd="6" destOrd="0" presId="urn:microsoft.com/office/officeart/2005/8/layout/radial6"/>
    <dgm:cxn modelId="{AAAD822A-FA39-4F35-B071-948772593966}" type="presParOf" srcId="{536603CA-E6D5-4CB9-BDD4-F519BC157B94}" destId="{348FBAEB-E951-46FD-B501-1833B32E3BFA}" srcOrd="7" destOrd="0" presId="urn:microsoft.com/office/officeart/2005/8/layout/radial6"/>
    <dgm:cxn modelId="{B0979525-6877-4857-9339-5232AB98FFA4}" type="presParOf" srcId="{536603CA-E6D5-4CB9-BDD4-F519BC157B94}" destId="{65B1AC23-9EB0-4CD2-B157-D6F7CEC4B74B}" srcOrd="8" destOrd="0" presId="urn:microsoft.com/office/officeart/2005/8/layout/radial6"/>
    <dgm:cxn modelId="{E629B432-B26B-4391-8B48-96CBAA378703}" type="presParOf" srcId="{536603CA-E6D5-4CB9-BDD4-F519BC157B94}" destId="{022B099C-A0D5-4A81-8B06-4AC4CFE4A6B4}" srcOrd="9" destOrd="0" presId="urn:microsoft.com/office/officeart/2005/8/layout/radial6"/>
    <dgm:cxn modelId="{3BB67097-0176-4690-A21B-9D1775037A22}" type="presParOf" srcId="{536603CA-E6D5-4CB9-BDD4-F519BC157B94}" destId="{E8759D26-31A0-48D6-AE60-5873229BD85B}" srcOrd="10" destOrd="0" presId="urn:microsoft.com/office/officeart/2005/8/layout/radial6"/>
    <dgm:cxn modelId="{D813846B-8603-4429-8F55-7A27D9D949E8}" type="presParOf" srcId="{536603CA-E6D5-4CB9-BDD4-F519BC157B94}" destId="{E20C3105-1755-4ABE-8612-CCC83D9C1C5A}" srcOrd="11" destOrd="0" presId="urn:microsoft.com/office/officeart/2005/8/layout/radial6"/>
    <dgm:cxn modelId="{608F1BB9-B0DE-4DA5-A9E4-52F58BFFA57D}" type="presParOf" srcId="{536603CA-E6D5-4CB9-BDD4-F519BC157B94}" destId="{6A8CC47E-C35C-444F-99C6-C992BDB4BB77}" srcOrd="12" destOrd="0" presId="urn:microsoft.com/office/officeart/2005/8/layout/radial6"/>
    <dgm:cxn modelId="{953549A6-C27A-43C2-9826-E7A5618B576E}" type="presParOf" srcId="{536603CA-E6D5-4CB9-BDD4-F519BC157B94}" destId="{97968450-2EF0-4FEA-81E6-F43FCD305872}" srcOrd="13" destOrd="0" presId="urn:microsoft.com/office/officeart/2005/8/layout/radial6"/>
    <dgm:cxn modelId="{0F6332F3-C6E9-4675-9674-E1D0C91C1BA7}" type="presParOf" srcId="{536603CA-E6D5-4CB9-BDD4-F519BC157B94}" destId="{B5C8C4E9-86E9-4CA6-97E9-3275AECC839C}" srcOrd="14" destOrd="0" presId="urn:microsoft.com/office/officeart/2005/8/layout/radial6"/>
    <dgm:cxn modelId="{0CAA38D7-15BA-4C3A-951B-6937A45D7F41}" type="presParOf" srcId="{536603CA-E6D5-4CB9-BDD4-F519BC157B94}" destId="{56BB0F93-0C03-4CCC-903C-209A9C3C1176}" srcOrd="15" destOrd="0" presId="urn:microsoft.com/office/officeart/2005/8/layout/radial6"/>
    <dgm:cxn modelId="{ACF8B6BB-A8DE-470C-ADE7-03C4E73275F5}" type="presParOf" srcId="{536603CA-E6D5-4CB9-BDD4-F519BC157B94}" destId="{23DC68F7-3B0F-4C30-80CA-5D8F59F97375}" srcOrd="16" destOrd="0" presId="urn:microsoft.com/office/officeart/2005/8/layout/radial6"/>
    <dgm:cxn modelId="{7DDCB3D5-E059-448C-8F79-E79E7AF325D9}" type="presParOf" srcId="{536603CA-E6D5-4CB9-BDD4-F519BC157B94}" destId="{E0246401-65EA-4617-AE32-A7F3741A318C}" srcOrd="17" destOrd="0" presId="urn:microsoft.com/office/officeart/2005/8/layout/radial6"/>
    <dgm:cxn modelId="{092CA231-F21B-4908-8AC8-FB8CFD4891D5}" type="presParOf" srcId="{536603CA-E6D5-4CB9-BDD4-F519BC157B94}" destId="{FCEE1FF2-8522-4D38-B788-D3AC94678B92}" srcOrd="18" destOrd="0" presId="urn:microsoft.com/office/officeart/2005/8/layout/radial6"/>
    <dgm:cxn modelId="{0A1C5B44-B1A7-44AF-AB80-AFC8AC94389B}" type="presParOf" srcId="{536603CA-E6D5-4CB9-BDD4-F519BC157B94}" destId="{951BD0E9-5A3C-4B4F-8FC8-C56C0B9B901F}" srcOrd="19" destOrd="0" presId="urn:microsoft.com/office/officeart/2005/8/layout/radial6"/>
    <dgm:cxn modelId="{0B93CB3E-FF8E-4325-89D9-940EFCC2485D}" type="presParOf" srcId="{536603CA-E6D5-4CB9-BDD4-F519BC157B94}" destId="{FB347EA6-0E12-4A20-9B49-6C70C66F0526}" srcOrd="20" destOrd="0" presId="urn:microsoft.com/office/officeart/2005/8/layout/radial6"/>
    <dgm:cxn modelId="{C3D30401-A5EE-4E52-B1D0-9DDBF08B4AC2}" type="presParOf" srcId="{536603CA-E6D5-4CB9-BDD4-F519BC157B94}" destId="{DEEAF9A3-1D7C-4CDC-8A44-4C456040F20C}" srcOrd="21" destOrd="0" presId="urn:microsoft.com/office/officeart/2005/8/layout/radial6"/>
    <dgm:cxn modelId="{49C986F6-6C66-4FB7-BA5D-D4AEDA68C518}" type="presParOf" srcId="{536603CA-E6D5-4CB9-BDD4-F519BC157B94}" destId="{068A3189-153E-4A97-8C70-4722D3580F7B}" srcOrd="22" destOrd="0" presId="urn:microsoft.com/office/officeart/2005/8/layout/radial6"/>
    <dgm:cxn modelId="{A72F3921-68D8-4525-9CE2-B089C84843BB}" type="presParOf" srcId="{536603CA-E6D5-4CB9-BDD4-F519BC157B94}" destId="{93DF2060-5818-403A-B1EA-16E5680F0775}" srcOrd="23" destOrd="0" presId="urn:microsoft.com/office/officeart/2005/8/layout/radial6"/>
    <dgm:cxn modelId="{46089713-3FF6-450F-A39E-F95B0AB875F6}" type="presParOf" srcId="{536603CA-E6D5-4CB9-BDD4-F519BC157B94}" destId="{E91B207B-A7EE-4331-B2FD-4D23C3D4110B}" srcOrd="24" destOrd="0" presId="urn:microsoft.com/office/officeart/2005/8/layout/radial6"/>
    <dgm:cxn modelId="{0F2C2801-DB03-4DC3-A68B-FD64ACEF1792}" type="presParOf" srcId="{536603CA-E6D5-4CB9-BDD4-F519BC157B94}" destId="{1F924BAE-DFA0-4F7B-8F8F-50CA9C21AEA5}" srcOrd="25" destOrd="0" presId="urn:microsoft.com/office/officeart/2005/8/layout/radial6"/>
    <dgm:cxn modelId="{EDD0339B-8CBA-40A2-BB42-356705CE5B8F}" type="presParOf" srcId="{536603CA-E6D5-4CB9-BDD4-F519BC157B94}" destId="{5E4FC2F9-CF2F-4166-91B1-F6A3FC93A0CA}" srcOrd="26" destOrd="0" presId="urn:microsoft.com/office/officeart/2005/8/layout/radial6"/>
    <dgm:cxn modelId="{F059076B-B128-4E86-A8C3-2A606B3820D5}" type="presParOf" srcId="{536603CA-E6D5-4CB9-BDD4-F519BC157B94}" destId="{8D41673C-89FB-4B7F-BCAB-649CAFB692FD}" srcOrd="2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72B321-1672-4D3E-991D-24FFD004DC6B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9F6B64-6E21-405D-B9BB-21C49E446EF1}">
      <dgm:prSet phldrT="[Text]" custT="1"/>
      <dgm:spPr/>
      <dgm:t>
        <a:bodyPr/>
        <a:lstStyle/>
        <a:p>
          <a:r>
            <a:rPr lang="cs-CZ" sz="2000" b="1" u="sng" dirty="0" smtClean="0"/>
            <a:t>Co </a:t>
          </a:r>
          <a:r>
            <a:rPr lang="cs-CZ" sz="2000" b="1" u="sng" dirty="0" err="1" smtClean="0"/>
            <a:t>slované</a:t>
          </a:r>
          <a:r>
            <a:rPr lang="cs-CZ" sz="2000" b="1" u="sng" dirty="0" smtClean="0"/>
            <a:t> pěstovali?</a:t>
          </a:r>
          <a:endParaRPr lang="cs-CZ" sz="2000" b="1" u="sng" dirty="0"/>
        </a:p>
      </dgm:t>
    </dgm:pt>
    <dgm:pt modelId="{011C982B-B72C-45FF-97FE-18F97460AB5B}" type="parTrans" cxnId="{CD42EB1E-F9F9-4599-B250-04C734146552}">
      <dgm:prSet/>
      <dgm:spPr/>
      <dgm:t>
        <a:bodyPr/>
        <a:lstStyle/>
        <a:p>
          <a:endParaRPr lang="cs-CZ"/>
        </a:p>
      </dgm:t>
    </dgm:pt>
    <dgm:pt modelId="{E20B4C92-5C23-4461-8FFA-07343266D33D}" type="sibTrans" cxnId="{CD42EB1E-F9F9-4599-B250-04C734146552}">
      <dgm:prSet/>
      <dgm:spPr/>
      <dgm:t>
        <a:bodyPr/>
        <a:lstStyle/>
        <a:p>
          <a:endParaRPr lang="cs-CZ"/>
        </a:p>
      </dgm:t>
    </dgm:pt>
    <dgm:pt modelId="{AA281319-61E1-4651-A671-E60A667CBAE7}">
      <dgm:prSet phldrT="[Text]" custT="1"/>
      <dgm:spPr/>
      <dgm:t>
        <a:bodyPr/>
        <a:lstStyle/>
        <a:p>
          <a:r>
            <a:rPr lang="cs-CZ" sz="3200" b="1" dirty="0" smtClean="0"/>
            <a:t>O</a:t>
          </a:r>
          <a:endParaRPr lang="cs-CZ" sz="3200" b="1" dirty="0"/>
        </a:p>
      </dgm:t>
    </dgm:pt>
    <dgm:pt modelId="{5396D145-1ECB-4240-BD0E-4E9421CC47BD}" type="parTrans" cxnId="{70E933D2-166B-488B-9F48-0FCDCCF8C1D8}">
      <dgm:prSet/>
      <dgm:spPr/>
      <dgm:t>
        <a:bodyPr/>
        <a:lstStyle/>
        <a:p>
          <a:endParaRPr lang="cs-CZ"/>
        </a:p>
      </dgm:t>
    </dgm:pt>
    <dgm:pt modelId="{F91D6870-12DC-4AD7-A84C-CEA196F06E41}" type="sibTrans" cxnId="{70E933D2-166B-488B-9F48-0FCDCCF8C1D8}">
      <dgm:prSet/>
      <dgm:spPr/>
      <dgm:t>
        <a:bodyPr/>
        <a:lstStyle/>
        <a:p>
          <a:endParaRPr lang="cs-CZ"/>
        </a:p>
      </dgm:t>
    </dgm:pt>
    <dgm:pt modelId="{555DFC62-9F68-4B70-BEB7-9BB1DCB14601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642B7AF0-EAFF-4BF2-AD3F-43956E7EAB2E}" type="parTrans" cxnId="{4EA63A45-477D-4205-8E9F-79968D02A2A4}">
      <dgm:prSet/>
      <dgm:spPr/>
      <dgm:t>
        <a:bodyPr/>
        <a:lstStyle/>
        <a:p>
          <a:endParaRPr lang="cs-CZ"/>
        </a:p>
      </dgm:t>
    </dgm:pt>
    <dgm:pt modelId="{EAF412EB-B30F-4B43-B639-C5C6C087455E}" type="sibTrans" cxnId="{4EA63A45-477D-4205-8E9F-79968D02A2A4}">
      <dgm:prSet/>
      <dgm:spPr/>
      <dgm:t>
        <a:bodyPr/>
        <a:lstStyle/>
        <a:p>
          <a:endParaRPr lang="cs-CZ"/>
        </a:p>
      </dgm:t>
    </dgm:pt>
    <dgm:pt modelId="{075D200C-8894-4739-83BE-EA9DD500B5E0}">
      <dgm:prSet phldrT="[Text]" custT="1"/>
      <dgm:spPr/>
      <dgm:t>
        <a:bodyPr/>
        <a:lstStyle/>
        <a:p>
          <a:r>
            <a:rPr lang="cs-CZ" sz="3200" b="1" dirty="0" smtClean="0"/>
            <a:t>B</a:t>
          </a:r>
          <a:endParaRPr lang="cs-CZ" sz="3200" b="1" dirty="0"/>
        </a:p>
      </dgm:t>
    </dgm:pt>
    <dgm:pt modelId="{F8ABF12A-5D85-49C3-AB7B-490925918C8A}" type="parTrans" cxnId="{CE2F3EA9-7DB8-44E4-9333-F484F298346A}">
      <dgm:prSet/>
      <dgm:spPr/>
      <dgm:t>
        <a:bodyPr/>
        <a:lstStyle/>
        <a:p>
          <a:endParaRPr lang="cs-CZ"/>
        </a:p>
      </dgm:t>
    </dgm:pt>
    <dgm:pt modelId="{80024349-C35D-4A71-A689-F47E7A357095}" type="sibTrans" cxnId="{CE2F3EA9-7DB8-44E4-9333-F484F298346A}">
      <dgm:prSet/>
      <dgm:spPr/>
      <dgm:t>
        <a:bodyPr/>
        <a:lstStyle/>
        <a:p>
          <a:endParaRPr lang="cs-CZ"/>
        </a:p>
      </dgm:t>
    </dgm:pt>
    <dgm:pt modelId="{5AE0F98D-054D-4731-8586-D6147E116390}">
      <dgm:prSet phldrT="[Text]" custT="1"/>
      <dgm:spPr/>
      <dgm:t>
        <a:bodyPr/>
        <a:lstStyle/>
        <a:p>
          <a:r>
            <a:rPr lang="cs-CZ" sz="3200" b="1" dirty="0" smtClean="0"/>
            <a:t>Í</a:t>
          </a:r>
          <a:endParaRPr lang="cs-CZ" sz="3200" b="1" dirty="0"/>
        </a:p>
      </dgm:t>
    </dgm:pt>
    <dgm:pt modelId="{3F024589-96E3-4A03-AFC5-BA1A732C325B}" type="parTrans" cxnId="{390A59DC-92AF-498B-9956-BB57A99A7E02}">
      <dgm:prSet/>
      <dgm:spPr/>
      <dgm:t>
        <a:bodyPr/>
        <a:lstStyle/>
        <a:p>
          <a:endParaRPr lang="cs-CZ"/>
        </a:p>
      </dgm:t>
    </dgm:pt>
    <dgm:pt modelId="{6094B38B-B3C6-4E5E-89BC-F939BD3649D6}" type="sibTrans" cxnId="{390A59DC-92AF-498B-9956-BB57A99A7E02}">
      <dgm:prSet/>
      <dgm:spPr/>
      <dgm:t>
        <a:bodyPr/>
        <a:lstStyle/>
        <a:p>
          <a:endParaRPr lang="cs-CZ"/>
        </a:p>
      </dgm:t>
    </dgm:pt>
    <dgm:pt modelId="{78B59092-9365-4256-98CB-140F951EF117}">
      <dgm:prSet phldrT="[Text]" custT="1"/>
      <dgm:spPr/>
      <dgm:t>
        <a:bodyPr/>
        <a:lstStyle/>
        <a:p>
          <a:r>
            <a:rPr lang="cs-CZ" sz="3200" b="1" dirty="0" smtClean="0"/>
            <a:t>I</a:t>
          </a:r>
          <a:endParaRPr lang="cs-CZ" sz="3200" b="1" dirty="0"/>
        </a:p>
      </dgm:t>
    </dgm:pt>
    <dgm:pt modelId="{90C74B63-CF0A-4D87-9F06-AB3759DDA568}" type="parTrans" cxnId="{67B41D22-E904-4631-9128-B744DE24CCA4}">
      <dgm:prSet/>
      <dgm:spPr/>
      <dgm:t>
        <a:bodyPr/>
        <a:lstStyle/>
        <a:p>
          <a:endParaRPr lang="cs-CZ"/>
        </a:p>
      </dgm:t>
    </dgm:pt>
    <dgm:pt modelId="{500951F5-B573-44DC-A2ED-D828AEB87D31}" type="sibTrans" cxnId="{67B41D22-E904-4631-9128-B744DE24CCA4}">
      <dgm:prSet/>
      <dgm:spPr/>
      <dgm:t>
        <a:bodyPr/>
        <a:lstStyle/>
        <a:p>
          <a:endParaRPr lang="cs-CZ"/>
        </a:p>
      </dgm:t>
    </dgm:pt>
    <dgm:pt modelId="{631D175B-3467-4742-8C40-E117A5E63EA1}" type="pres">
      <dgm:prSet presAssocID="{E272B321-1672-4D3E-991D-24FFD004DC6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295D1A-1C2D-4C8D-9553-E1ED8353C370}" type="pres">
      <dgm:prSet presAssocID="{ED9F6B64-6E21-405D-B9BB-21C49E446EF1}" presName="centerShape" presStyleLbl="node0" presStyleIdx="0" presStyleCnt="1" custScaleX="162607"/>
      <dgm:spPr/>
      <dgm:t>
        <a:bodyPr/>
        <a:lstStyle/>
        <a:p>
          <a:endParaRPr lang="cs-CZ"/>
        </a:p>
      </dgm:t>
    </dgm:pt>
    <dgm:pt modelId="{3F80FB77-2E1B-45CA-8171-4DEA52A9A0B5}" type="pres">
      <dgm:prSet presAssocID="{AA281319-61E1-4651-A671-E60A667CBAE7}" presName="node" presStyleLbl="node1" presStyleIdx="0" presStyleCnt="5" custRadScaleRad="100195" custRadScaleInc="122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8BCE80-9C98-4382-A7D6-B748FB252E6A}" type="pres">
      <dgm:prSet presAssocID="{AA281319-61E1-4651-A671-E60A667CBAE7}" presName="dummy" presStyleCnt="0"/>
      <dgm:spPr/>
    </dgm:pt>
    <dgm:pt modelId="{BB407F76-A7D0-4D6D-ACA7-11A72574CA2F}" type="pres">
      <dgm:prSet presAssocID="{F91D6870-12DC-4AD7-A84C-CEA196F06E41}" presName="sibTrans" presStyleLbl="sibTrans2D1" presStyleIdx="0" presStyleCnt="5"/>
      <dgm:spPr/>
      <dgm:t>
        <a:bodyPr/>
        <a:lstStyle/>
        <a:p>
          <a:endParaRPr lang="cs-CZ"/>
        </a:p>
      </dgm:t>
    </dgm:pt>
    <dgm:pt modelId="{6A1C227C-7B2C-493C-88D7-A22D3FEB7265}" type="pres">
      <dgm:prSet presAssocID="{555DFC62-9F68-4B70-BEB7-9BB1DCB1460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933D57-C20A-4054-8702-64FF575CB5C1}" type="pres">
      <dgm:prSet presAssocID="{555DFC62-9F68-4B70-BEB7-9BB1DCB14601}" presName="dummy" presStyleCnt="0"/>
      <dgm:spPr/>
    </dgm:pt>
    <dgm:pt modelId="{5AD34E2F-383B-4FB7-9CC2-13260D9A1B54}" type="pres">
      <dgm:prSet presAssocID="{EAF412EB-B30F-4B43-B639-C5C6C087455E}" presName="sibTrans" presStyleLbl="sibTrans2D1" presStyleIdx="1" presStyleCnt="5"/>
      <dgm:spPr/>
      <dgm:t>
        <a:bodyPr/>
        <a:lstStyle/>
        <a:p>
          <a:endParaRPr lang="cs-CZ"/>
        </a:p>
      </dgm:t>
    </dgm:pt>
    <dgm:pt modelId="{FFF05A5B-825C-4B55-B7B7-1B0274582ABC}" type="pres">
      <dgm:prSet presAssocID="{075D200C-8894-4739-83BE-EA9DD500B5E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125C8B-F58A-45B9-84D3-20E6DFAB286A}" type="pres">
      <dgm:prSet presAssocID="{075D200C-8894-4739-83BE-EA9DD500B5E0}" presName="dummy" presStyleCnt="0"/>
      <dgm:spPr/>
    </dgm:pt>
    <dgm:pt modelId="{17DC1408-8C4F-49FB-BB79-47EA182B94F5}" type="pres">
      <dgm:prSet presAssocID="{80024349-C35D-4A71-A689-F47E7A357095}" presName="sibTrans" presStyleLbl="sibTrans2D1" presStyleIdx="2" presStyleCnt="5"/>
      <dgm:spPr/>
      <dgm:t>
        <a:bodyPr/>
        <a:lstStyle/>
        <a:p>
          <a:endParaRPr lang="cs-CZ"/>
        </a:p>
      </dgm:t>
    </dgm:pt>
    <dgm:pt modelId="{838C2906-CC62-459F-99EB-E1A042C6D26D}" type="pres">
      <dgm:prSet presAssocID="{5AE0F98D-054D-4731-8586-D6147E11639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305EA1-E85C-4898-8958-57BAEDF2E9B7}" type="pres">
      <dgm:prSet presAssocID="{5AE0F98D-054D-4731-8586-D6147E116390}" presName="dummy" presStyleCnt="0"/>
      <dgm:spPr/>
    </dgm:pt>
    <dgm:pt modelId="{1667A21E-3A6E-4148-851B-4C4EF4275122}" type="pres">
      <dgm:prSet presAssocID="{6094B38B-B3C6-4E5E-89BC-F939BD3649D6}" presName="sibTrans" presStyleLbl="sibTrans2D1" presStyleIdx="3" presStyleCnt="5"/>
      <dgm:spPr/>
      <dgm:t>
        <a:bodyPr/>
        <a:lstStyle/>
        <a:p>
          <a:endParaRPr lang="cs-CZ"/>
        </a:p>
      </dgm:t>
    </dgm:pt>
    <dgm:pt modelId="{2E9F5DF5-719F-4D16-ACCF-5F95846DF206}" type="pres">
      <dgm:prSet presAssocID="{78B59092-9365-4256-98CB-140F951EF117}" presName="node" presStyleLbl="node1" presStyleIdx="4" presStyleCnt="5" custRadScaleRad="99830" custRadScaleInc="81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4C946D-E5F1-4DB1-8019-D5C4E0E1F72E}" type="pres">
      <dgm:prSet presAssocID="{78B59092-9365-4256-98CB-140F951EF117}" presName="dummy" presStyleCnt="0"/>
      <dgm:spPr/>
    </dgm:pt>
    <dgm:pt modelId="{E093189D-B592-461C-87B6-06EBA04C2996}" type="pres">
      <dgm:prSet presAssocID="{500951F5-B573-44DC-A2ED-D828AEB87D31}" presName="sibTrans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8897C26-641C-4A87-A479-124D74D92BE8}" type="presOf" srcId="{500951F5-B573-44DC-A2ED-D828AEB87D31}" destId="{E093189D-B592-461C-87B6-06EBA04C2996}" srcOrd="0" destOrd="0" presId="urn:microsoft.com/office/officeart/2005/8/layout/radial6"/>
    <dgm:cxn modelId="{CE2F3EA9-7DB8-44E4-9333-F484F298346A}" srcId="{ED9F6B64-6E21-405D-B9BB-21C49E446EF1}" destId="{075D200C-8894-4739-83BE-EA9DD500B5E0}" srcOrd="2" destOrd="0" parTransId="{F8ABF12A-5D85-49C3-AB7B-490925918C8A}" sibTransId="{80024349-C35D-4A71-A689-F47E7A357095}"/>
    <dgm:cxn modelId="{813EC0AD-665E-48CD-98C3-7340E12EC734}" type="presOf" srcId="{EAF412EB-B30F-4B43-B639-C5C6C087455E}" destId="{5AD34E2F-383B-4FB7-9CC2-13260D9A1B54}" srcOrd="0" destOrd="0" presId="urn:microsoft.com/office/officeart/2005/8/layout/radial6"/>
    <dgm:cxn modelId="{67B41D22-E904-4631-9128-B744DE24CCA4}" srcId="{ED9F6B64-6E21-405D-B9BB-21C49E446EF1}" destId="{78B59092-9365-4256-98CB-140F951EF117}" srcOrd="4" destOrd="0" parTransId="{90C74B63-CF0A-4D87-9F06-AB3759DDA568}" sibTransId="{500951F5-B573-44DC-A2ED-D828AEB87D31}"/>
    <dgm:cxn modelId="{197749ED-65B3-499D-9861-6681CD3D06FC}" type="presOf" srcId="{ED9F6B64-6E21-405D-B9BB-21C49E446EF1}" destId="{A1295D1A-1C2D-4C8D-9553-E1ED8353C370}" srcOrd="0" destOrd="0" presId="urn:microsoft.com/office/officeart/2005/8/layout/radial6"/>
    <dgm:cxn modelId="{6F4DF5CE-C739-43A4-A2E4-5A320AD76AB8}" type="presOf" srcId="{E272B321-1672-4D3E-991D-24FFD004DC6B}" destId="{631D175B-3467-4742-8C40-E117A5E63EA1}" srcOrd="0" destOrd="0" presId="urn:microsoft.com/office/officeart/2005/8/layout/radial6"/>
    <dgm:cxn modelId="{4EA63A45-477D-4205-8E9F-79968D02A2A4}" srcId="{ED9F6B64-6E21-405D-B9BB-21C49E446EF1}" destId="{555DFC62-9F68-4B70-BEB7-9BB1DCB14601}" srcOrd="1" destOrd="0" parTransId="{642B7AF0-EAFF-4BF2-AD3F-43956E7EAB2E}" sibTransId="{EAF412EB-B30F-4B43-B639-C5C6C087455E}"/>
    <dgm:cxn modelId="{390A59DC-92AF-498B-9956-BB57A99A7E02}" srcId="{ED9F6B64-6E21-405D-B9BB-21C49E446EF1}" destId="{5AE0F98D-054D-4731-8586-D6147E116390}" srcOrd="3" destOrd="0" parTransId="{3F024589-96E3-4A03-AFC5-BA1A732C325B}" sibTransId="{6094B38B-B3C6-4E5E-89BC-F939BD3649D6}"/>
    <dgm:cxn modelId="{CFAB95EF-7DCD-4E5C-984F-F7C22AF2AD47}" type="presOf" srcId="{F91D6870-12DC-4AD7-A84C-CEA196F06E41}" destId="{BB407F76-A7D0-4D6D-ACA7-11A72574CA2F}" srcOrd="0" destOrd="0" presId="urn:microsoft.com/office/officeart/2005/8/layout/radial6"/>
    <dgm:cxn modelId="{59B8D0C0-D68F-4D93-A787-54A531408698}" type="presOf" srcId="{AA281319-61E1-4651-A671-E60A667CBAE7}" destId="{3F80FB77-2E1B-45CA-8171-4DEA52A9A0B5}" srcOrd="0" destOrd="0" presId="urn:microsoft.com/office/officeart/2005/8/layout/radial6"/>
    <dgm:cxn modelId="{10EF9DCD-8AD0-4C9E-BF96-1862E5596894}" type="presOf" srcId="{555DFC62-9F68-4B70-BEB7-9BB1DCB14601}" destId="{6A1C227C-7B2C-493C-88D7-A22D3FEB7265}" srcOrd="0" destOrd="0" presId="urn:microsoft.com/office/officeart/2005/8/layout/radial6"/>
    <dgm:cxn modelId="{5A47DCDD-904F-4CA2-9374-FA269692960E}" type="presOf" srcId="{6094B38B-B3C6-4E5E-89BC-F939BD3649D6}" destId="{1667A21E-3A6E-4148-851B-4C4EF4275122}" srcOrd="0" destOrd="0" presId="urn:microsoft.com/office/officeart/2005/8/layout/radial6"/>
    <dgm:cxn modelId="{F3B92AE6-185B-482D-BB0A-9449EE1CF4A3}" type="presOf" srcId="{075D200C-8894-4739-83BE-EA9DD500B5E0}" destId="{FFF05A5B-825C-4B55-B7B7-1B0274582ABC}" srcOrd="0" destOrd="0" presId="urn:microsoft.com/office/officeart/2005/8/layout/radial6"/>
    <dgm:cxn modelId="{8B6371F0-CCF2-4399-AF74-E69D517899D1}" type="presOf" srcId="{80024349-C35D-4A71-A689-F47E7A357095}" destId="{17DC1408-8C4F-49FB-BB79-47EA182B94F5}" srcOrd="0" destOrd="0" presId="urn:microsoft.com/office/officeart/2005/8/layout/radial6"/>
    <dgm:cxn modelId="{CD42EB1E-F9F9-4599-B250-04C734146552}" srcId="{E272B321-1672-4D3E-991D-24FFD004DC6B}" destId="{ED9F6B64-6E21-405D-B9BB-21C49E446EF1}" srcOrd="0" destOrd="0" parTransId="{011C982B-B72C-45FF-97FE-18F97460AB5B}" sibTransId="{E20B4C92-5C23-4461-8FFA-07343266D33D}"/>
    <dgm:cxn modelId="{70E933D2-166B-488B-9F48-0FCDCCF8C1D8}" srcId="{ED9F6B64-6E21-405D-B9BB-21C49E446EF1}" destId="{AA281319-61E1-4651-A671-E60A667CBAE7}" srcOrd="0" destOrd="0" parTransId="{5396D145-1ECB-4240-BD0E-4E9421CC47BD}" sibTransId="{F91D6870-12DC-4AD7-A84C-CEA196F06E41}"/>
    <dgm:cxn modelId="{18E8BFCE-890C-4942-A6A3-C7CD24BBBADD}" type="presOf" srcId="{78B59092-9365-4256-98CB-140F951EF117}" destId="{2E9F5DF5-719F-4D16-ACCF-5F95846DF206}" srcOrd="0" destOrd="0" presId="urn:microsoft.com/office/officeart/2005/8/layout/radial6"/>
    <dgm:cxn modelId="{15A2530F-22A4-49C6-B1AA-E0FC8E0897F1}" type="presOf" srcId="{5AE0F98D-054D-4731-8586-D6147E116390}" destId="{838C2906-CC62-459F-99EB-E1A042C6D26D}" srcOrd="0" destOrd="0" presId="urn:microsoft.com/office/officeart/2005/8/layout/radial6"/>
    <dgm:cxn modelId="{DC184FD1-4194-4892-84E4-C4E4E3911126}" type="presParOf" srcId="{631D175B-3467-4742-8C40-E117A5E63EA1}" destId="{A1295D1A-1C2D-4C8D-9553-E1ED8353C370}" srcOrd="0" destOrd="0" presId="urn:microsoft.com/office/officeart/2005/8/layout/radial6"/>
    <dgm:cxn modelId="{F69AB9EC-AD13-4488-8D26-98AC0D4A9D95}" type="presParOf" srcId="{631D175B-3467-4742-8C40-E117A5E63EA1}" destId="{3F80FB77-2E1B-45CA-8171-4DEA52A9A0B5}" srcOrd="1" destOrd="0" presId="urn:microsoft.com/office/officeart/2005/8/layout/radial6"/>
    <dgm:cxn modelId="{48AA0D7D-3F07-49F9-B6FC-AF4A491BE8AC}" type="presParOf" srcId="{631D175B-3467-4742-8C40-E117A5E63EA1}" destId="{D08BCE80-9C98-4382-A7D6-B748FB252E6A}" srcOrd="2" destOrd="0" presId="urn:microsoft.com/office/officeart/2005/8/layout/radial6"/>
    <dgm:cxn modelId="{ADA590C6-1B8A-41CD-BB0B-B2646230324B}" type="presParOf" srcId="{631D175B-3467-4742-8C40-E117A5E63EA1}" destId="{BB407F76-A7D0-4D6D-ACA7-11A72574CA2F}" srcOrd="3" destOrd="0" presId="urn:microsoft.com/office/officeart/2005/8/layout/radial6"/>
    <dgm:cxn modelId="{B97EA337-2C84-4618-BBC1-45981CBE93B8}" type="presParOf" srcId="{631D175B-3467-4742-8C40-E117A5E63EA1}" destId="{6A1C227C-7B2C-493C-88D7-A22D3FEB7265}" srcOrd="4" destOrd="0" presId="urn:microsoft.com/office/officeart/2005/8/layout/radial6"/>
    <dgm:cxn modelId="{AD9D4F05-7B51-472E-B0AD-E24CDC4FEF2F}" type="presParOf" srcId="{631D175B-3467-4742-8C40-E117A5E63EA1}" destId="{04933D57-C20A-4054-8702-64FF575CB5C1}" srcOrd="5" destOrd="0" presId="urn:microsoft.com/office/officeart/2005/8/layout/radial6"/>
    <dgm:cxn modelId="{0D74FE64-EA6C-4FE6-B8DF-FF70734B147B}" type="presParOf" srcId="{631D175B-3467-4742-8C40-E117A5E63EA1}" destId="{5AD34E2F-383B-4FB7-9CC2-13260D9A1B54}" srcOrd="6" destOrd="0" presId="urn:microsoft.com/office/officeart/2005/8/layout/radial6"/>
    <dgm:cxn modelId="{EB379B84-AC59-4540-974C-F3AD2C1D44CE}" type="presParOf" srcId="{631D175B-3467-4742-8C40-E117A5E63EA1}" destId="{FFF05A5B-825C-4B55-B7B7-1B0274582ABC}" srcOrd="7" destOrd="0" presId="urn:microsoft.com/office/officeart/2005/8/layout/radial6"/>
    <dgm:cxn modelId="{B61470D2-16AF-4E22-A3E0-830DCA8C4584}" type="presParOf" srcId="{631D175B-3467-4742-8C40-E117A5E63EA1}" destId="{86125C8B-F58A-45B9-84D3-20E6DFAB286A}" srcOrd="8" destOrd="0" presId="urn:microsoft.com/office/officeart/2005/8/layout/radial6"/>
    <dgm:cxn modelId="{733AC679-501F-41F3-8927-C2185A33E92F}" type="presParOf" srcId="{631D175B-3467-4742-8C40-E117A5E63EA1}" destId="{17DC1408-8C4F-49FB-BB79-47EA182B94F5}" srcOrd="9" destOrd="0" presId="urn:microsoft.com/office/officeart/2005/8/layout/radial6"/>
    <dgm:cxn modelId="{0E9BAEDB-0F0B-4F2E-85FF-BC1CE1AB88BA}" type="presParOf" srcId="{631D175B-3467-4742-8C40-E117A5E63EA1}" destId="{838C2906-CC62-459F-99EB-E1A042C6D26D}" srcOrd="10" destOrd="0" presId="urn:microsoft.com/office/officeart/2005/8/layout/radial6"/>
    <dgm:cxn modelId="{381B704F-C8A4-438D-B181-F8F17C521A78}" type="presParOf" srcId="{631D175B-3467-4742-8C40-E117A5E63EA1}" destId="{8D305EA1-E85C-4898-8958-57BAEDF2E9B7}" srcOrd="11" destOrd="0" presId="urn:microsoft.com/office/officeart/2005/8/layout/radial6"/>
    <dgm:cxn modelId="{E9987023-0009-4D3B-89BB-BA85277FBFFE}" type="presParOf" srcId="{631D175B-3467-4742-8C40-E117A5E63EA1}" destId="{1667A21E-3A6E-4148-851B-4C4EF4275122}" srcOrd="12" destOrd="0" presId="urn:microsoft.com/office/officeart/2005/8/layout/radial6"/>
    <dgm:cxn modelId="{7A8575EE-0CC0-4035-AEA0-BA9AF6789E1D}" type="presParOf" srcId="{631D175B-3467-4742-8C40-E117A5E63EA1}" destId="{2E9F5DF5-719F-4D16-ACCF-5F95846DF206}" srcOrd="13" destOrd="0" presId="urn:microsoft.com/office/officeart/2005/8/layout/radial6"/>
    <dgm:cxn modelId="{1598EE19-401C-4072-9C87-F4F630F51BE8}" type="presParOf" srcId="{631D175B-3467-4742-8C40-E117A5E63EA1}" destId="{124C946D-E5F1-4DB1-8019-D5C4E0E1F72E}" srcOrd="14" destOrd="0" presId="urn:microsoft.com/office/officeart/2005/8/layout/radial6"/>
    <dgm:cxn modelId="{E8C13CB2-9CE2-4F5F-B022-353F9C752C76}" type="presParOf" srcId="{631D175B-3467-4742-8C40-E117A5E63EA1}" destId="{E093189D-B592-461C-87B6-06EBA04C2996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41673C-89FB-4B7F-BCAB-649CAFB692FD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13800000"/>
            <a:gd name="adj2" fmla="val 162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1B207B-A7EE-4331-B2FD-4D23C3D4110B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11400000"/>
            <a:gd name="adj2" fmla="val 138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AF9A3-1D7C-4CDC-8A44-4C456040F20C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9000000"/>
            <a:gd name="adj2" fmla="val 114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E1FF2-8522-4D38-B788-D3AC94678B92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6600000"/>
            <a:gd name="adj2" fmla="val 90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B0F93-0C03-4CCC-903C-209A9C3C1176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4200000"/>
            <a:gd name="adj2" fmla="val 66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CC47E-C35C-444F-99C6-C992BDB4BB77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1800000"/>
            <a:gd name="adj2" fmla="val 42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2B099C-A0D5-4A81-8B06-4AC4CFE4A6B4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21000000"/>
            <a:gd name="adj2" fmla="val 18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308FD-1135-40FA-BF35-E360F8597DC6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18600000"/>
            <a:gd name="adj2" fmla="val 210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10868-120D-4598-8122-51E3254586BA}">
      <dsp:nvSpPr>
        <dsp:cNvPr id="0" name=""/>
        <dsp:cNvSpPr/>
      </dsp:nvSpPr>
      <dsp:spPr>
        <a:xfrm>
          <a:off x="1306941" y="342640"/>
          <a:ext cx="3482116" cy="3482116"/>
        </a:xfrm>
        <a:prstGeom prst="blockArc">
          <a:avLst>
            <a:gd name="adj1" fmla="val 16200000"/>
            <a:gd name="adj2" fmla="val 186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1623B-F0C3-4887-938E-FA41C4E49205}">
      <dsp:nvSpPr>
        <dsp:cNvPr id="0" name=""/>
        <dsp:cNvSpPr/>
      </dsp:nvSpPr>
      <dsp:spPr>
        <a:xfrm>
          <a:off x="2249919" y="1556847"/>
          <a:ext cx="1596160" cy="105370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Čím Slované byli?</a:t>
          </a:r>
          <a:endParaRPr lang="cs-CZ" sz="2000" b="1" u="sng" kern="1200" dirty="0"/>
        </a:p>
      </dsp:txBody>
      <dsp:txXfrm>
        <a:off x="2483671" y="1711158"/>
        <a:ext cx="1128656" cy="745081"/>
      </dsp:txXfrm>
    </dsp:sp>
    <dsp:sp modelId="{7FBE72F7-41AD-4955-A1C3-4AC7ACC52177}">
      <dsp:nvSpPr>
        <dsp:cNvPr id="0" name=""/>
        <dsp:cNvSpPr/>
      </dsp:nvSpPr>
      <dsp:spPr>
        <a:xfrm>
          <a:off x="2679203" y="397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Z</a:t>
          </a:r>
          <a:endParaRPr lang="cs-CZ" sz="3200" b="1" kern="1200" dirty="0"/>
        </a:p>
      </dsp:txBody>
      <dsp:txXfrm>
        <a:off x="2787221" y="108415"/>
        <a:ext cx="521556" cy="521556"/>
      </dsp:txXfrm>
    </dsp:sp>
    <dsp:sp modelId="{B0730BD1-3788-4919-BCCD-FF179B20B82B}">
      <dsp:nvSpPr>
        <dsp:cNvPr id="0" name=""/>
        <dsp:cNvSpPr/>
      </dsp:nvSpPr>
      <dsp:spPr>
        <a:xfrm>
          <a:off x="3781266" y="401515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Ě</a:t>
          </a:r>
          <a:endParaRPr lang="cs-CZ" sz="3200" b="1" kern="1200" dirty="0"/>
        </a:p>
      </dsp:txBody>
      <dsp:txXfrm>
        <a:off x="3889284" y="509533"/>
        <a:ext cx="521556" cy="521556"/>
      </dsp:txXfrm>
    </dsp:sp>
    <dsp:sp modelId="{348FBAEB-E951-46FD-B501-1833B32E3BFA}">
      <dsp:nvSpPr>
        <dsp:cNvPr id="0" name=""/>
        <dsp:cNvSpPr/>
      </dsp:nvSpPr>
      <dsp:spPr>
        <a:xfrm>
          <a:off x="4367661" y="1417181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M</a:t>
          </a:r>
          <a:endParaRPr lang="cs-CZ" sz="3200" b="1" kern="1200" dirty="0"/>
        </a:p>
      </dsp:txBody>
      <dsp:txXfrm>
        <a:off x="4475679" y="1525199"/>
        <a:ext cx="521556" cy="521556"/>
      </dsp:txXfrm>
    </dsp:sp>
    <dsp:sp modelId="{E8759D26-31A0-48D6-AE60-5873229BD85B}">
      <dsp:nvSpPr>
        <dsp:cNvPr id="0" name=""/>
        <dsp:cNvSpPr/>
      </dsp:nvSpPr>
      <dsp:spPr>
        <a:xfrm>
          <a:off x="4164008" y="2572155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D</a:t>
          </a:r>
          <a:endParaRPr lang="cs-CZ" sz="3200" b="1" kern="1200" dirty="0"/>
        </a:p>
      </dsp:txBody>
      <dsp:txXfrm>
        <a:off x="4272026" y="2680173"/>
        <a:ext cx="521556" cy="521556"/>
      </dsp:txXfrm>
    </dsp:sp>
    <dsp:sp modelId="{97968450-2EF0-4FEA-81E6-F43FCD305872}">
      <dsp:nvSpPr>
        <dsp:cNvPr id="0" name=""/>
        <dsp:cNvSpPr/>
      </dsp:nvSpPr>
      <dsp:spPr>
        <a:xfrm>
          <a:off x="3265599" y="3326010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E</a:t>
          </a:r>
          <a:endParaRPr lang="cs-CZ" sz="3200" b="1" kern="1200" dirty="0"/>
        </a:p>
      </dsp:txBody>
      <dsp:txXfrm>
        <a:off x="3373617" y="3434028"/>
        <a:ext cx="521556" cy="521556"/>
      </dsp:txXfrm>
    </dsp:sp>
    <dsp:sp modelId="{23DC68F7-3B0F-4C30-80CA-5D8F59F97375}">
      <dsp:nvSpPr>
        <dsp:cNvPr id="0" name=""/>
        <dsp:cNvSpPr/>
      </dsp:nvSpPr>
      <dsp:spPr>
        <a:xfrm>
          <a:off x="2092808" y="3326010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</a:t>
          </a:r>
          <a:endParaRPr lang="cs-CZ" sz="3200" b="1" kern="1200" dirty="0"/>
        </a:p>
      </dsp:txBody>
      <dsp:txXfrm>
        <a:off x="2200826" y="3434028"/>
        <a:ext cx="521556" cy="521556"/>
      </dsp:txXfrm>
    </dsp:sp>
    <dsp:sp modelId="{951BD0E9-5A3C-4B4F-8FC8-C56C0B9B901F}">
      <dsp:nvSpPr>
        <dsp:cNvPr id="0" name=""/>
        <dsp:cNvSpPr/>
      </dsp:nvSpPr>
      <dsp:spPr>
        <a:xfrm>
          <a:off x="1194398" y="2572155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C</a:t>
          </a:r>
          <a:endParaRPr lang="cs-CZ" sz="3200" b="1" kern="1200" dirty="0"/>
        </a:p>
      </dsp:txBody>
      <dsp:txXfrm>
        <a:off x="1302416" y="2680173"/>
        <a:ext cx="521556" cy="521556"/>
      </dsp:txXfrm>
    </dsp:sp>
    <dsp:sp modelId="{068A3189-153E-4A97-8C70-4722D3580F7B}">
      <dsp:nvSpPr>
        <dsp:cNvPr id="0" name=""/>
        <dsp:cNvSpPr/>
      </dsp:nvSpPr>
      <dsp:spPr>
        <a:xfrm>
          <a:off x="990745" y="1417181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1098763" y="1525199"/>
        <a:ext cx="521556" cy="521556"/>
      </dsp:txXfrm>
    </dsp:sp>
    <dsp:sp modelId="{1F924BAE-DFA0-4F7B-8F8F-50CA9C21AEA5}">
      <dsp:nvSpPr>
        <dsp:cNvPr id="0" name=""/>
        <dsp:cNvSpPr/>
      </dsp:nvSpPr>
      <dsp:spPr>
        <a:xfrm>
          <a:off x="1577141" y="401515"/>
          <a:ext cx="737592" cy="73759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Ě</a:t>
          </a:r>
          <a:endParaRPr lang="cs-CZ" sz="3200" b="1" kern="1200" dirty="0"/>
        </a:p>
      </dsp:txBody>
      <dsp:txXfrm>
        <a:off x="1685159" y="509533"/>
        <a:ext cx="521556" cy="5215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93189D-B592-461C-87B6-06EBA04C2996}">
      <dsp:nvSpPr>
        <dsp:cNvPr id="0" name=""/>
        <dsp:cNvSpPr/>
      </dsp:nvSpPr>
      <dsp:spPr>
        <a:xfrm>
          <a:off x="1374635" y="399310"/>
          <a:ext cx="2681457" cy="2681457"/>
        </a:xfrm>
        <a:prstGeom prst="blockArc">
          <a:avLst>
            <a:gd name="adj1" fmla="val 11988951"/>
            <a:gd name="adj2" fmla="val 16368247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7A21E-3A6E-4148-851B-4C4EF4275122}">
      <dsp:nvSpPr>
        <dsp:cNvPr id="0" name=""/>
        <dsp:cNvSpPr/>
      </dsp:nvSpPr>
      <dsp:spPr>
        <a:xfrm>
          <a:off x="1373276" y="403065"/>
          <a:ext cx="2681457" cy="2681457"/>
        </a:xfrm>
        <a:prstGeom prst="blockArc">
          <a:avLst>
            <a:gd name="adj1" fmla="val 7566082"/>
            <a:gd name="adj2" fmla="val 11999434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DC1408-8C4F-49FB-BB79-47EA182B94F5}">
      <dsp:nvSpPr>
        <dsp:cNvPr id="0" name=""/>
        <dsp:cNvSpPr/>
      </dsp:nvSpPr>
      <dsp:spPr>
        <a:xfrm>
          <a:off x="1371403" y="401702"/>
          <a:ext cx="2681457" cy="2681457"/>
        </a:xfrm>
        <a:prstGeom prst="blockArc">
          <a:avLst>
            <a:gd name="adj1" fmla="val 3240000"/>
            <a:gd name="adj2" fmla="val 756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34E2F-383B-4FB7-9CC2-13260D9A1B54}">
      <dsp:nvSpPr>
        <dsp:cNvPr id="0" name=""/>
        <dsp:cNvSpPr/>
      </dsp:nvSpPr>
      <dsp:spPr>
        <a:xfrm>
          <a:off x="1371403" y="401702"/>
          <a:ext cx="2681457" cy="2681457"/>
        </a:xfrm>
        <a:prstGeom prst="blockArc">
          <a:avLst>
            <a:gd name="adj1" fmla="val 20520000"/>
            <a:gd name="adj2" fmla="val 3240000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07F76-A7D0-4D6D-ACA7-11A72574CA2F}">
      <dsp:nvSpPr>
        <dsp:cNvPr id="0" name=""/>
        <dsp:cNvSpPr/>
      </dsp:nvSpPr>
      <dsp:spPr>
        <a:xfrm>
          <a:off x="1370562" y="399104"/>
          <a:ext cx="2681457" cy="2681457"/>
        </a:xfrm>
        <a:prstGeom prst="blockArc">
          <a:avLst>
            <a:gd name="adj1" fmla="val 16378955"/>
            <a:gd name="adj2" fmla="val 20527167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295D1A-1C2D-4C8D-9553-E1ED8353C370}">
      <dsp:nvSpPr>
        <dsp:cNvPr id="0" name=""/>
        <dsp:cNvSpPr/>
      </dsp:nvSpPr>
      <dsp:spPr>
        <a:xfrm>
          <a:off x="1708658" y="1125314"/>
          <a:ext cx="2006947" cy="1234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Co </a:t>
          </a:r>
          <a:r>
            <a:rPr lang="cs-CZ" sz="2000" b="1" u="sng" kern="1200" dirty="0" err="1" smtClean="0"/>
            <a:t>slované</a:t>
          </a:r>
          <a:r>
            <a:rPr lang="cs-CZ" sz="2000" b="1" u="sng" kern="1200" dirty="0" smtClean="0"/>
            <a:t> pěstovali?</a:t>
          </a:r>
          <a:endParaRPr lang="cs-CZ" sz="2000" b="1" u="sng" kern="1200" dirty="0"/>
        </a:p>
      </dsp:txBody>
      <dsp:txXfrm>
        <a:off x="2002569" y="1306063"/>
        <a:ext cx="1419125" cy="872733"/>
      </dsp:txXfrm>
    </dsp:sp>
    <dsp:sp modelId="{3F80FB77-2E1B-45CA-8171-4DEA52A9A0B5}">
      <dsp:nvSpPr>
        <dsp:cNvPr id="0" name=""/>
        <dsp:cNvSpPr/>
      </dsp:nvSpPr>
      <dsp:spPr>
        <a:xfrm>
          <a:off x="2347452" y="0"/>
          <a:ext cx="863962" cy="863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O</a:t>
          </a:r>
          <a:endParaRPr lang="cs-CZ" sz="3200" b="1" kern="1200" dirty="0"/>
        </a:p>
      </dsp:txBody>
      <dsp:txXfrm>
        <a:off x="2473976" y="126524"/>
        <a:ext cx="610914" cy="610914"/>
      </dsp:txXfrm>
    </dsp:sp>
    <dsp:sp modelId="{6A1C227C-7B2C-493C-88D7-A22D3FEB7265}">
      <dsp:nvSpPr>
        <dsp:cNvPr id="0" name=""/>
        <dsp:cNvSpPr/>
      </dsp:nvSpPr>
      <dsp:spPr>
        <a:xfrm>
          <a:off x="3525679" y="905753"/>
          <a:ext cx="863962" cy="863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3652203" y="1032277"/>
        <a:ext cx="610914" cy="610914"/>
      </dsp:txXfrm>
    </dsp:sp>
    <dsp:sp modelId="{FFF05A5B-825C-4B55-B7B7-1B0274582ABC}">
      <dsp:nvSpPr>
        <dsp:cNvPr id="0" name=""/>
        <dsp:cNvSpPr/>
      </dsp:nvSpPr>
      <dsp:spPr>
        <a:xfrm>
          <a:off x="3049929" y="2369959"/>
          <a:ext cx="863962" cy="863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B</a:t>
          </a:r>
          <a:endParaRPr lang="cs-CZ" sz="3200" b="1" kern="1200" dirty="0"/>
        </a:p>
      </dsp:txBody>
      <dsp:txXfrm>
        <a:off x="3176453" y="2496483"/>
        <a:ext cx="610914" cy="610914"/>
      </dsp:txXfrm>
    </dsp:sp>
    <dsp:sp modelId="{838C2906-CC62-459F-99EB-E1A042C6D26D}">
      <dsp:nvSpPr>
        <dsp:cNvPr id="0" name=""/>
        <dsp:cNvSpPr/>
      </dsp:nvSpPr>
      <dsp:spPr>
        <a:xfrm>
          <a:off x="1510371" y="2369959"/>
          <a:ext cx="863962" cy="863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Í</a:t>
          </a:r>
          <a:endParaRPr lang="cs-CZ" sz="3200" b="1" kern="1200" dirty="0"/>
        </a:p>
      </dsp:txBody>
      <dsp:txXfrm>
        <a:off x="1636895" y="2496483"/>
        <a:ext cx="610914" cy="610914"/>
      </dsp:txXfrm>
    </dsp:sp>
    <dsp:sp modelId="{2E9F5DF5-719F-4D16-ACCF-5F95846DF206}">
      <dsp:nvSpPr>
        <dsp:cNvPr id="0" name=""/>
        <dsp:cNvSpPr/>
      </dsp:nvSpPr>
      <dsp:spPr>
        <a:xfrm>
          <a:off x="1051304" y="864097"/>
          <a:ext cx="863962" cy="863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</a:t>
          </a:r>
          <a:endParaRPr lang="cs-CZ" sz="3200" b="1" kern="1200" dirty="0"/>
        </a:p>
      </dsp:txBody>
      <dsp:txXfrm>
        <a:off x="1177828" y="990621"/>
        <a:ext cx="610914" cy="610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A322D2-1254-4A01-AC08-B4DCF73773A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AFEAC00-C239-46D7-8847-7FB279708B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0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59EE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59EE2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VY_32_INOVACE_17_07_Slované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3778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250449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980728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</a:t>
            </a:r>
            <a:r>
              <a:rPr lang="cs-CZ" b="1" dirty="0" smtClean="0"/>
              <a:t>. 1 - </a:t>
            </a:r>
            <a:r>
              <a:rPr lang="cs-CZ" b="1" dirty="0" smtClean="0"/>
              <a:t>na tomto snímku jsou zhotoveny otázky, na které budou žáci schopni odpovědět po výkladu učitele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jsou vyobrazeny hliněné nádoby, které vytvářeli staří Slované a úkolem žáků je tyto nádoby vyzdobit tak, jak by je vyzdobili staří Slované</a:t>
            </a:r>
          </a:p>
          <a:p>
            <a:endParaRPr lang="cs-CZ" b="1" dirty="0"/>
          </a:p>
          <a:p>
            <a:r>
              <a:rPr lang="cs-CZ" b="1" dirty="0" smtClean="0"/>
              <a:t>č. 3 - </a:t>
            </a:r>
            <a:r>
              <a:rPr lang="cs-CZ" b="1" dirty="0" smtClean="0"/>
              <a:t>na tomto snímku jsou zhotoveny otázky na které žáci pomocí vloženého obrázku o životě starých Slovanů, budou schopni zodpovědět, popřípadě za pomoci výkladu učitele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jsou vyhotoveny kruhy s písmeny abecedy, úkolem žáků je díky sestavení slov zodpovědět otázky vložené uprostřed kruhu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326037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3568" y="62241"/>
            <a:ext cx="8185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Zakroužkuj písmeno správné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odpovědi.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8544" y="836712"/>
            <a:ext cx="37449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Staří Slované bydleli: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C00000"/>
                </a:solidFill>
              </a:rPr>
              <a:t>n</a:t>
            </a:r>
            <a:r>
              <a:rPr lang="cs-CZ" sz="2400" b="1" dirty="0" smtClean="0">
                <a:solidFill>
                  <a:srgbClr val="C00000"/>
                </a:solidFill>
              </a:rPr>
              <a:t>a hradě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C00000"/>
                </a:solidFill>
              </a:rPr>
              <a:t>v</a:t>
            </a:r>
            <a:r>
              <a:rPr lang="cs-CZ" sz="2400" b="1" dirty="0" smtClean="0">
                <a:solidFill>
                  <a:srgbClr val="C00000"/>
                </a:solidFill>
              </a:rPr>
              <a:t> panelových domech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C00000"/>
                </a:solidFill>
              </a:rPr>
              <a:t>v</a:t>
            </a:r>
            <a:r>
              <a:rPr lang="cs-CZ" sz="2400" b="1" dirty="0" smtClean="0">
                <a:solidFill>
                  <a:srgbClr val="C00000"/>
                </a:solidFill>
              </a:rPr>
              <a:t> dřevěných chýších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44391" y="4933910"/>
            <a:ext cx="43636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Půdu obdělávali: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00B050"/>
                </a:solidFill>
              </a:rPr>
              <a:t>p</a:t>
            </a:r>
            <a:r>
              <a:rPr lang="cs-CZ" sz="2400" b="1" dirty="0" smtClean="0">
                <a:solidFill>
                  <a:srgbClr val="00B050"/>
                </a:solidFill>
              </a:rPr>
              <a:t>luhem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00B050"/>
                </a:solidFill>
              </a:rPr>
              <a:t>h</a:t>
            </a:r>
            <a:r>
              <a:rPr lang="cs-CZ" sz="2400" b="1" dirty="0" smtClean="0">
                <a:solidFill>
                  <a:srgbClr val="00B050"/>
                </a:solidFill>
              </a:rPr>
              <a:t>ákem taženým dobytkem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rgbClr val="00B050"/>
                </a:solidFill>
              </a:rPr>
              <a:t>traktorem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052736"/>
            <a:ext cx="27975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Používali nádoby: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00B0F0"/>
                </a:solidFill>
              </a:rPr>
              <a:t>h</a:t>
            </a:r>
            <a:r>
              <a:rPr lang="cs-CZ" sz="2400" b="1" dirty="0" smtClean="0">
                <a:solidFill>
                  <a:srgbClr val="00B0F0"/>
                </a:solidFill>
              </a:rPr>
              <a:t>liněné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00B0F0"/>
                </a:solidFill>
              </a:rPr>
              <a:t>p</a:t>
            </a:r>
            <a:r>
              <a:rPr lang="cs-CZ" sz="2400" b="1" dirty="0" smtClean="0">
                <a:solidFill>
                  <a:srgbClr val="00B0F0"/>
                </a:solidFill>
              </a:rPr>
              <a:t>orcelánové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rgbClr val="00B0F0"/>
                </a:solidFill>
              </a:rPr>
              <a:t>skleněné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622396"/>
            <a:ext cx="43364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Do Čech přišli pod vedením: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rgbClr val="7030A0"/>
                </a:solidFill>
              </a:rPr>
              <a:t>Karla IV.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7030A0"/>
                </a:solidFill>
              </a:rPr>
              <a:t>p</a:t>
            </a:r>
            <a:r>
              <a:rPr lang="cs-CZ" sz="2400" b="1" dirty="0" smtClean="0">
                <a:solidFill>
                  <a:srgbClr val="7030A0"/>
                </a:solidFill>
              </a:rPr>
              <a:t>raotce Čecha</a:t>
            </a:r>
          </a:p>
          <a:p>
            <a:pPr marL="342900" indent="-342900">
              <a:buAutoNum type="alphaLcParenR"/>
            </a:pPr>
            <a:r>
              <a:rPr lang="cs-CZ" sz="2400" b="1" dirty="0">
                <a:solidFill>
                  <a:srgbClr val="7030A0"/>
                </a:solidFill>
              </a:rPr>
              <a:t>p</a:t>
            </a:r>
            <a:r>
              <a:rPr lang="cs-CZ" sz="2400" b="1" dirty="0" smtClean="0">
                <a:solidFill>
                  <a:srgbClr val="7030A0"/>
                </a:solidFill>
              </a:rPr>
              <a:t>ravěkého člověka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554" y="4581128"/>
            <a:ext cx="2726916" cy="1761133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chemeClr val="tx1">
                <a:alpha val="28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655" y="2877532"/>
            <a:ext cx="1550022" cy="1703596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chemeClr val="tx1">
                <a:alpha val="45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3507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59052"/>
            <a:ext cx="8407776" cy="4878096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C00000">
                <a:alpha val="20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920" y="1176224"/>
            <a:ext cx="2431112" cy="1637802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C00000">
                <a:alpha val="3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1835696" y="99006"/>
            <a:ext cx="597666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vyzdob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nádoby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tak, jak </a:t>
            </a:r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by je ozdobili staří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Slované.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306548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986" y="1772816"/>
            <a:ext cx="5936351" cy="4472695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FFC000">
                <a:alpha val="4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778525" y="250063"/>
            <a:ext cx="78316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Podívej se na obrázek a odpověz na </a:t>
            </a:r>
            <a:r>
              <a:rPr lang="cs-CZ" sz="28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otázky:</a:t>
            </a:r>
            <a:endParaRPr lang="cs-CZ" sz="28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268760"/>
            <a:ext cx="2625077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50"/>
                </a:solidFill>
              </a:rPr>
              <a:t>V jakých domech žili Slované?</a:t>
            </a:r>
          </a:p>
          <a:p>
            <a:pPr>
              <a:lnSpc>
                <a:spcPct val="150000"/>
              </a:lnSpc>
            </a:pP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B0F0"/>
                </a:solidFill>
              </a:rPr>
              <a:t>Jakou prací se zabývali muži a jakou ženy?</a:t>
            </a:r>
          </a:p>
          <a:p>
            <a:pPr>
              <a:lnSpc>
                <a:spcPct val="150000"/>
              </a:lnSpc>
            </a:pPr>
            <a:endParaRPr lang="cs-CZ" b="1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FF0000"/>
                </a:solidFill>
              </a:rPr>
              <a:t>Kde můžete dnes vidět památky na staré </a:t>
            </a:r>
            <a:r>
              <a:rPr lang="cs-CZ" b="1" dirty="0" smtClean="0">
                <a:solidFill>
                  <a:srgbClr val="FF0000"/>
                </a:solidFill>
              </a:rPr>
              <a:t>Slovany?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7953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29802"/>
            <a:ext cx="2428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Sestav slova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6396677"/>
              </p:ext>
            </p:extLst>
          </p:nvPr>
        </p:nvGraphicFramePr>
        <p:xfrm>
          <a:off x="3571925" y="1727845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0471807"/>
              </p:ext>
            </p:extLst>
          </p:nvPr>
        </p:nvGraphicFramePr>
        <p:xfrm>
          <a:off x="-612576" y="753022"/>
          <a:ext cx="5424264" cy="3256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4437112"/>
            <a:ext cx="357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……………………………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79808" y="6321424"/>
            <a:ext cx="4886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……………………………………….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915545"/>
            <a:ext cx="2600325" cy="1752600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rgbClr val="FFFF00">
                <a:alpha val="4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045" y="474956"/>
            <a:ext cx="2694037" cy="1080659"/>
          </a:xfrm>
          <a:prstGeom prst="rect">
            <a:avLst/>
          </a:prstGeom>
          <a:noFill/>
          <a:ln>
            <a:noFill/>
          </a:ln>
          <a:effectLst>
            <a:outerShdw blurRad="698500" dist="35921" dir="2700000" sx="110000" sy="110000" algn="ctr" rotWithShape="0">
              <a:srgbClr val="FFFF00">
                <a:alpha val="4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6429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88640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7664" y="908720"/>
            <a:ext cx="4378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Vlastivěda pro 5. ročník, Septima 1995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1700808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90872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04112" y="170080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1475656" y="3429000"/>
            <a:ext cx="6336704" cy="923330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831376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119</TotalTime>
  <Words>262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17</cp:revision>
  <dcterms:created xsi:type="dcterms:W3CDTF">2011-10-25T18:20:49Z</dcterms:created>
  <dcterms:modified xsi:type="dcterms:W3CDTF">2012-03-15T12:50:17Z</dcterms:modified>
</cp:coreProperties>
</file>