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2AF548A-126E-4CBF-860E-8DB3C6FA70B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C71D2E-46DB-4E0C-BF8A-1D45B9E00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pojmy – spotřebitel, výrobce, výrobek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426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4138748786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VY_11_INOVACE_OBP47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Zákony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ochranu spotřebitele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Základní pojmy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19.8.2012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pojmy ze zákona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ochranu spotřebitele.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013176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749480" cy="5361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Zákon na ochranu spotřebitele – základní pojmy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Předmět a rozsah zákona:</a:t>
            </a:r>
          </a:p>
          <a:p>
            <a:pPr algn="just"/>
            <a:r>
              <a:rPr lang="cs-CZ" dirty="0" smtClean="0"/>
              <a:t>- zákon stanoví některé podmínky podnikání významné pro ochranu spotřebitele.</a:t>
            </a:r>
          </a:p>
          <a:p>
            <a:pPr algn="just"/>
            <a:r>
              <a:rPr lang="cs-CZ" dirty="0" smtClean="0"/>
              <a:t>- vztahuje se na prodej výrobků a poskytování služeb </a:t>
            </a:r>
            <a:r>
              <a:rPr lang="cs-CZ" dirty="0" smtClean="0"/>
              <a:t>                       v </a:t>
            </a:r>
            <a:r>
              <a:rPr lang="cs-CZ" dirty="0" smtClean="0"/>
              <a:t>případech, kdy k plnění dochází na území České republiky.</a:t>
            </a:r>
          </a:p>
          <a:p>
            <a:pPr marL="4572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86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5057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Základní pojmy:</a:t>
            </a:r>
          </a:p>
          <a:p>
            <a:endParaRPr lang="cs-CZ" dirty="0"/>
          </a:p>
          <a:p>
            <a:pPr algn="just"/>
            <a:r>
              <a:rPr lang="cs-CZ" dirty="0" smtClean="0"/>
              <a:t>SPOTŘEBITEL – fyzická osoba nebo právnická osoba, která nakupuje výrobky a služby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PRODÁVAJÍCÍ – ten, kdo výrobky a služby prodává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VÝROBCE -  podnikatel, který zhotovil výrobek nebo jeho součást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DOVOZCE – podnikatel, který dovezl výrobky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760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50579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DODAVATEL – ten, kdo dodává výrobky do České republiky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VÝROBEK -  jakákoliv věc, která je určena k nabídce spotřebiteli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TEXTILNÍ VÝROBEK – délková a plošná textilie, kusový a oděvní výrobek</a:t>
            </a:r>
          </a:p>
          <a:p>
            <a:pPr marL="4572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NEBEZPEČNÝ VÝROBEK – výrobek, který sám o sobě představuje nebezpečí ohrožení zdraví, života, majetku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SLUŽBA – podnikatelská činnost, která určena k nabídce spotřebiteli</a:t>
            </a:r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644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</TotalTime>
  <Words>211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Základní pojmy – spotřebitel, výrobce, výrobek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pojmy – spotřebitel, výrobce, výrobek</dc:title>
  <dc:creator>SŠGaS06</dc:creator>
  <cp:lastModifiedBy>Dum</cp:lastModifiedBy>
  <cp:revision>12</cp:revision>
  <dcterms:created xsi:type="dcterms:W3CDTF">2013-05-14T09:06:01Z</dcterms:created>
  <dcterms:modified xsi:type="dcterms:W3CDTF">2013-06-18T10:12:06Z</dcterms:modified>
</cp:coreProperties>
</file>