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4" r:id="rId4"/>
    <p:sldId id="275" r:id="rId5"/>
    <p:sldId id="276" r:id="rId6"/>
    <p:sldId id="277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577715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Autor:			Mgr. Pavla Jeníková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Název:			VY_32_INOVACE_S3_M_11_PJ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Anotace:			Operace s čísly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ísel do 100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sčítání, odčítání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násobení, dělení,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Násobilka 7.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čísly, sčítá a odčítá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oboru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do 100, bez přechodu i s přechodem přes desítku.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Žák násobí a dělí v oboru násobilky 7.	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Druh učebního materiálu:	Prezentace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Datum ověření:		Říjen 2013</a:t>
            </a: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Jeden sčítanec je 35, součet je 50. </a:t>
            </a:r>
            <a:br>
              <a:rPr lang="cs-CZ" sz="2900" dirty="0" smtClean="0"/>
            </a:br>
            <a:r>
              <a:rPr lang="cs-CZ" sz="2900" dirty="0" smtClean="0"/>
              <a:t>		Vypočítej druhý </a:t>
            </a:r>
            <a:r>
              <a:rPr lang="cs-CZ" sz="2900" b="1" dirty="0" smtClean="0"/>
              <a:t>sčítanec.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	2.	Menšitel je 12 a rozdíl je 25.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Vypočítej jaký je </a:t>
            </a:r>
            <a:r>
              <a:rPr lang="cs-CZ" sz="2900" b="1" dirty="0" smtClean="0"/>
              <a:t>menšenec.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	3.	Jeden činitel je 4, druhý je 7.</a:t>
            </a:r>
            <a:br>
              <a:rPr lang="cs-CZ" sz="2900" dirty="0" smtClean="0"/>
            </a:br>
            <a:r>
              <a:rPr lang="cs-CZ" sz="2900" dirty="0" smtClean="0"/>
              <a:t>		Jaký je </a:t>
            </a:r>
            <a:r>
              <a:rPr lang="cs-CZ" sz="2900" b="1" dirty="0" smtClean="0"/>
              <a:t>součin?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	4.	Dělenec je 70, podíl je 10.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	</a:t>
            </a:r>
            <a:r>
              <a:rPr lang="cs-CZ" sz="2900" dirty="0" smtClean="0"/>
              <a:t>Vypočítej  jaký je </a:t>
            </a:r>
            <a:r>
              <a:rPr lang="cs-CZ" sz="2900" b="1" dirty="0" smtClean="0"/>
              <a:t>dělitel</a:t>
            </a:r>
            <a:r>
              <a:rPr lang="cs-CZ" sz="2900" dirty="0" smtClean="0"/>
              <a:t>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5+39+20-14-30+23+5-13=</a:t>
            </a:r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14 +	(18  -  9) 	 =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1.	</a:t>
            </a:r>
            <a:r>
              <a:rPr lang="cs-CZ" dirty="0" smtClean="0"/>
              <a:t>Jeden </a:t>
            </a:r>
            <a:r>
              <a:rPr lang="cs-CZ" dirty="0"/>
              <a:t>sčítanec je 35, součet je 50. </a:t>
            </a:r>
            <a:br>
              <a:rPr lang="cs-CZ" dirty="0"/>
            </a:br>
            <a:r>
              <a:rPr lang="cs-CZ" dirty="0"/>
              <a:t>		Vypočítej druhý </a:t>
            </a:r>
            <a:r>
              <a:rPr lang="cs-CZ" b="1" dirty="0"/>
              <a:t>sčítanec.</a:t>
            </a:r>
            <a:endParaRPr lang="cs-CZ" sz="4800" b="1" dirty="0"/>
          </a:p>
          <a:p>
            <a:pPr marL="1371600" lvl="3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67812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+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34900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35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15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50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</a:t>
            </a:r>
            <a:r>
              <a:rPr lang="cs-CZ" dirty="0"/>
              <a:t>	</a:t>
            </a:r>
            <a:r>
              <a:rPr lang="cs-CZ" dirty="0" smtClean="0"/>
              <a:t>Menšitel </a:t>
            </a:r>
            <a:r>
              <a:rPr lang="cs-CZ" dirty="0"/>
              <a:t>je 12 a rozdíl je 25.</a:t>
            </a:r>
          </a:p>
          <a:p>
            <a:pPr marL="0" indent="0">
              <a:buNone/>
            </a:pPr>
            <a:r>
              <a:rPr lang="cs-CZ" dirty="0"/>
              <a:t>		Vypočítej jaký je </a:t>
            </a:r>
            <a:r>
              <a:rPr lang="cs-CZ" b="1" dirty="0"/>
              <a:t>menšenec.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-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34900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37</a:t>
            </a:r>
            <a:r>
              <a:rPr lang="cs-CZ" sz="4800" dirty="0" smtClean="0"/>
              <a:t>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 12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		25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Jeden </a:t>
            </a:r>
            <a:r>
              <a:rPr lang="cs-CZ" dirty="0"/>
              <a:t>činitel je 4, druhý je 7.</a:t>
            </a:r>
            <a:br>
              <a:rPr lang="cs-CZ" dirty="0"/>
            </a:br>
            <a:r>
              <a:rPr lang="cs-CZ" dirty="0"/>
              <a:t>		Jaký je </a:t>
            </a:r>
            <a:r>
              <a:rPr lang="cs-CZ" b="1" dirty="0"/>
              <a:t>součin?</a:t>
            </a:r>
            <a:endParaRPr lang="cs-CZ" sz="4800" b="1" dirty="0"/>
          </a:p>
          <a:p>
            <a:pPr marL="1371600" lvl="3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.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7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</a:t>
            </a:r>
            <a:r>
              <a:rPr lang="cs-CZ" sz="4800" b="1" dirty="0" smtClean="0"/>
              <a:t>28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4.	Dělenec je 70, podíl je 10.</a:t>
            </a:r>
          </a:p>
          <a:p>
            <a:pPr marL="0" indent="0">
              <a:buNone/>
            </a:pPr>
            <a:r>
              <a:rPr lang="cs-CZ" dirty="0" smtClean="0"/>
              <a:t>		Vypočítej  jaký je </a:t>
            </a:r>
            <a:r>
              <a:rPr lang="cs-CZ" b="1" dirty="0" smtClean="0"/>
              <a:t>dělitel</a:t>
            </a:r>
            <a:r>
              <a:rPr lang="cs-CZ" dirty="0" smtClean="0"/>
              <a:t>.</a:t>
            </a:r>
          </a:p>
          <a:p>
            <a:pPr marL="1371600" lvl="3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70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7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10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55365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/>
              <a:t>	1.	</a:t>
            </a:r>
            <a:r>
              <a:rPr lang="cs-CZ" sz="4000" dirty="0" smtClean="0"/>
              <a:t>35	+	</a:t>
            </a:r>
            <a:r>
              <a:rPr lang="cs-CZ" sz="4000" b="1" dirty="0" smtClean="0"/>
              <a:t>15</a:t>
            </a:r>
            <a:r>
              <a:rPr lang="cs-CZ" sz="4000" dirty="0" smtClean="0"/>
              <a:t>	=	50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2.	</a:t>
            </a:r>
            <a:r>
              <a:rPr lang="cs-CZ" sz="4000" b="1" dirty="0" smtClean="0"/>
              <a:t>37	</a:t>
            </a:r>
            <a:r>
              <a:rPr lang="cs-CZ" sz="4000" dirty="0" smtClean="0"/>
              <a:t>-</a:t>
            </a:r>
            <a:r>
              <a:rPr lang="cs-CZ" sz="4000" b="1" dirty="0" smtClean="0"/>
              <a:t>	</a:t>
            </a:r>
            <a:r>
              <a:rPr lang="cs-CZ" sz="4000" dirty="0" smtClean="0"/>
              <a:t>12	=	25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3.	</a:t>
            </a:r>
            <a:r>
              <a:rPr lang="cs-CZ" sz="4000" dirty="0" smtClean="0"/>
              <a:t>4	.	7	=	</a:t>
            </a:r>
            <a:r>
              <a:rPr lang="cs-CZ" sz="4000" b="1" dirty="0" smtClean="0"/>
              <a:t>28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4.	</a:t>
            </a:r>
            <a:r>
              <a:rPr lang="cs-CZ" sz="4000" dirty="0" smtClean="0"/>
              <a:t>70	:	</a:t>
            </a:r>
            <a:r>
              <a:rPr lang="cs-CZ" sz="4000" b="1" dirty="0" smtClean="0"/>
              <a:t>7</a:t>
            </a:r>
            <a:r>
              <a:rPr lang="cs-CZ" sz="4000" dirty="0" smtClean="0"/>
              <a:t>	=	10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	5.	</a:t>
            </a:r>
            <a:r>
              <a:rPr lang="cs-CZ" sz="4000" dirty="0" smtClean="0"/>
              <a:t>5+39+20-14-30+23+5-13=	</a:t>
            </a:r>
            <a:r>
              <a:rPr lang="cs-CZ" sz="4000" b="1" dirty="0" smtClean="0"/>
              <a:t>35</a:t>
            </a:r>
            <a:endParaRPr lang="cs-CZ" sz="4000" b="1" dirty="0"/>
          </a:p>
          <a:p>
            <a:pPr marL="0" indent="0">
              <a:buNone/>
            </a:pPr>
            <a:r>
              <a:rPr lang="cs-CZ" sz="4000" dirty="0"/>
              <a:t>	6.	14 +	(18  -  9</a:t>
            </a:r>
            <a:r>
              <a:rPr lang="cs-CZ" sz="4000" dirty="0" smtClean="0"/>
              <a:t>)	=</a:t>
            </a:r>
            <a:r>
              <a:rPr lang="cs-CZ" sz="4000"/>
              <a:t>	</a:t>
            </a:r>
            <a:r>
              <a:rPr lang="cs-CZ" sz="4000" b="1" smtClean="0"/>
              <a:t>23</a:t>
            </a:r>
            <a:endParaRPr lang="cs-CZ" sz="4000" b="1" dirty="0"/>
          </a:p>
          <a:p>
            <a:pPr marL="1371600" lvl="3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41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Šárka Vítová</cp:lastModifiedBy>
  <cp:revision>41</cp:revision>
  <cp:lastPrinted>2013-04-21T19:12:58Z</cp:lastPrinted>
  <dcterms:created xsi:type="dcterms:W3CDTF">2013-04-21T17:28:00Z</dcterms:created>
  <dcterms:modified xsi:type="dcterms:W3CDTF">2013-05-30T10:33:01Z</dcterms:modified>
</cp:coreProperties>
</file>