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4" r:id="rId4"/>
    <p:sldId id="275" r:id="rId5"/>
    <p:sldId id="276" r:id="rId6"/>
    <p:sldId id="277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7577715" cy="504753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VY_32_INOVACE_S3_M_12_PJ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Anotace:			Operace s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ísel do 100</a:t>
            </a:r>
            <a:r>
              <a:rPr lang="cs-CZ" sz="1400" dirty="0">
                <a:latin typeface="Arial" pitchFamily="34" charset="0"/>
                <a:cs typeface="Arial" pitchFamily="34" charset="0"/>
              </a:rPr>
              <a:t>, sčítání, odčítání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, násobení, dělení,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Násobilka 8.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čísly, sčítá a odčítá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v oboro do 100, bez přechodu i s přechodem přes desítku.</a:t>
            </a:r>
          </a:p>
          <a:p>
            <a:r>
              <a:rPr lang="cs-CZ" sz="14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		Žák násobí a dělí v oboru násobilky 8.	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Listopad </a:t>
            </a:r>
            <a:r>
              <a:rPr lang="cs-CZ" sz="1400" smtClean="0">
                <a:latin typeface="Arial" pitchFamily="34" charset="0"/>
                <a:cs typeface="Arial" pitchFamily="34" charset="0"/>
              </a:rPr>
              <a:t>2013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Součet je 92. Jeden sčítanec je 51.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druhý </a:t>
            </a:r>
            <a:r>
              <a:rPr lang="cs-CZ" sz="2900" b="1" dirty="0" smtClean="0"/>
              <a:t>sčítanec?</a:t>
            </a:r>
            <a:r>
              <a:rPr lang="cs-CZ" sz="2900" dirty="0" smtClean="0"/>
              <a:t> 		</a:t>
            </a:r>
            <a:br>
              <a:rPr lang="cs-CZ" sz="2900" dirty="0" smtClean="0"/>
            </a:br>
            <a:r>
              <a:rPr lang="cs-CZ" sz="2900" dirty="0" smtClean="0"/>
              <a:t>	2.	Rozdíl je 32. Menšenec je 41.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menšitel</a:t>
            </a:r>
            <a:r>
              <a:rPr lang="cs-CZ" sz="2900" dirty="0" smtClean="0"/>
              <a:t>?</a:t>
            </a:r>
            <a:r>
              <a:rPr lang="cs-CZ" sz="2900" dirty="0"/>
              <a:t>	</a:t>
            </a:r>
            <a:r>
              <a:rPr lang="cs-CZ" sz="2900" dirty="0" smtClean="0"/>
              <a:t>	</a:t>
            </a:r>
            <a:br>
              <a:rPr lang="cs-CZ" sz="2900" dirty="0" smtClean="0"/>
            </a:br>
            <a:r>
              <a:rPr lang="cs-CZ" sz="2900" dirty="0" smtClean="0"/>
              <a:t>	3.	Jeden činitel je 8, součin je 64.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druhý </a:t>
            </a:r>
            <a:r>
              <a:rPr lang="cs-CZ" sz="2900" b="1" dirty="0" smtClean="0"/>
              <a:t>činite</a:t>
            </a:r>
            <a:r>
              <a:rPr lang="cs-CZ" sz="2900" dirty="0" smtClean="0"/>
              <a:t>l?</a:t>
            </a:r>
            <a:br>
              <a:rPr lang="cs-CZ" sz="2900" dirty="0" smtClean="0"/>
            </a:br>
            <a:r>
              <a:rPr lang="cs-CZ" sz="2900" dirty="0" smtClean="0"/>
              <a:t>	4.	Dělenec je 72, podíl je 9.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	</a:t>
            </a:r>
            <a:r>
              <a:rPr lang="cs-CZ" sz="2900" dirty="0" smtClean="0"/>
              <a:t>Vypočítej  jaký je </a:t>
            </a:r>
            <a:r>
              <a:rPr lang="cs-CZ" sz="2900" b="1" dirty="0" smtClean="0"/>
              <a:t>dělitel</a:t>
            </a:r>
            <a:r>
              <a:rPr lang="cs-CZ" sz="2900" dirty="0" smtClean="0"/>
              <a:t>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52+30+10-12-40+5-13 + 8=</a:t>
            </a:r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(14 +	20)	-  9	 =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1.	Součet je 92. Jeden sčítanec je 51.</a:t>
            </a:r>
          </a:p>
          <a:p>
            <a:pPr marL="0" indent="0">
              <a:buNone/>
            </a:pPr>
            <a:r>
              <a:rPr lang="cs-CZ" dirty="0" smtClean="0"/>
              <a:t>		Jaký je druhý </a:t>
            </a:r>
            <a:r>
              <a:rPr lang="cs-CZ" b="1" dirty="0" smtClean="0"/>
              <a:t>sčítanec?</a:t>
            </a:r>
            <a:r>
              <a:rPr lang="cs-CZ" dirty="0" smtClean="0"/>
              <a:t> 	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678123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+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3490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51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41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92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2.</a:t>
            </a:r>
            <a:r>
              <a:rPr lang="cs-CZ" dirty="0"/>
              <a:t>	Rozdíl je 32. Menšenec je 41.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menšitel</a:t>
            </a:r>
            <a:r>
              <a:rPr lang="cs-CZ" dirty="0"/>
              <a:t>?	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-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8904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41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 </a:t>
            </a:r>
            <a:r>
              <a:rPr lang="cs-CZ" sz="4800" b="1" dirty="0" smtClean="0"/>
              <a:t>9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		32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Jeden </a:t>
            </a:r>
            <a:r>
              <a:rPr lang="cs-CZ" dirty="0"/>
              <a:t>činitel je 8, součin je 64.</a:t>
            </a:r>
          </a:p>
          <a:p>
            <a:pPr marL="0" indent="0">
              <a:buNone/>
            </a:pPr>
            <a:r>
              <a:rPr lang="cs-CZ" dirty="0"/>
              <a:t>		Jaký je druhý </a:t>
            </a:r>
            <a:r>
              <a:rPr lang="cs-CZ" b="1" dirty="0"/>
              <a:t>činite</a:t>
            </a:r>
            <a:r>
              <a:rPr lang="cs-CZ" dirty="0"/>
              <a:t>l? </a:t>
            </a: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.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8	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8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64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	</a:t>
            </a:r>
            <a:r>
              <a:rPr lang="cs-CZ" dirty="0"/>
              <a:t>Dělenec je 72, podíl je 9.</a:t>
            </a:r>
          </a:p>
          <a:p>
            <a:pPr marL="0" indent="0">
              <a:buNone/>
            </a:pPr>
            <a:r>
              <a:rPr lang="cs-CZ" dirty="0"/>
              <a:t>		Vypočítej  jaký je </a:t>
            </a:r>
            <a:r>
              <a:rPr lang="cs-CZ" b="1" dirty="0"/>
              <a:t>dělitel</a:t>
            </a:r>
            <a:r>
              <a:rPr lang="cs-CZ" dirty="0"/>
              <a:t>.</a:t>
            </a:r>
          </a:p>
          <a:p>
            <a:pPr marL="1371600" lvl="3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380781" y="3717032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=</a:t>
            </a:r>
            <a:endParaRPr lang="cs-CZ" sz="4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72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8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83160" y="3750131"/>
            <a:ext cx="4565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9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3" grpId="0"/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4000" dirty="0"/>
              <a:t>	1.	</a:t>
            </a:r>
            <a:r>
              <a:rPr lang="cs-CZ" sz="4000" dirty="0" smtClean="0"/>
              <a:t>51	+	</a:t>
            </a:r>
            <a:r>
              <a:rPr lang="cs-CZ" sz="4000" b="1" dirty="0" smtClean="0"/>
              <a:t>41</a:t>
            </a:r>
            <a:r>
              <a:rPr lang="cs-CZ" sz="4000" dirty="0" smtClean="0"/>
              <a:t>	=	92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2.	</a:t>
            </a:r>
            <a:r>
              <a:rPr lang="cs-CZ" sz="4000" b="1" dirty="0" smtClean="0"/>
              <a:t>41	</a:t>
            </a:r>
            <a:r>
              <a:rPr lang="cs-CZ" sz="4000" dirty="0" smtClean="0"/>
              <a:t>-</a:t>
            </a:r>
            <a:r>
              <a:rPr lang="cs-CZ" sz="4000" b="1" dirty="0" smtClean="0"/>
              <a:t>	</a:t>
            </a:r>
            <a:r>
              <a:rPr lang="cs-CZ" sz="4000" dirty="0" smtClean="0"/>
              <a:t>9	=	32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dirty="0" smtClean="0"/>
              <a:t>8	.	</a:t>
            </a:r>
            <a:r>
              <a:rPr lang="cs-CZ" sz="4000" b="1" dirty="0" smtClean="0"/>
              <a:t>8</a:t>
            </a:r>
            <a:r>
              <a:rPr lang="cs-CZ" sz="4000" dirty="0" smtClean="0"/>
              <a:t>	=	64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72	:	</a:t>
            </a:r>
            <a:r>
              <a:rPr lang="cs-CZ" sz="4000" b="1" dirty="0" smtClean="0"/>
              <a:t>8</a:t>
            </a:r>
            <a:r>
              <a:rPr lang="cs-CZ" sz="4000" dirty="0" smtClean="0"/>
              <a:t>	=	9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	5.	52+30+10-12-40+5-13 + </a:t>
            </a:r>
            <a:r>
              <a:rPr lang="cs-CZ" sz="4000" dirty="0" smtClean="0"/>
              <a:t>8=</a:t>
            </a:r>
            <a:r>
              <a:rPr lang="cs-CZ" sz="4000" b="1" dirty="0" smtClean="0"/>
              <a:t>40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/>
              <a:t>	6.	</a:t>
            </a:r>
            <a:r>
              <a:rPr lang="cs-CZ" sz="4000" dirty="0" smtClean="0"/>
              <a:t>(</a:t>
            </a:r>
            <a:r>
              <a:rPr lang="cs-CZ" sz="4000" dirty="0"/>
              <a:t>14 </a:t>
            </a:r>
            <a:r>
              <a:rPr lang="cs-CZ" sz="4000" dirty="0" smtClean="0"/>
              <a:t>+20</a:t>
            </a:r>
            <a:r>
              <a:rPr lang="cs-CZ" sz="4000" dirty="0"/>
              <a:t>)	-  9 </a:t>
            </a:r>
            <a:r>
              <a:rPr lang="cs-CZ" sz="4000" dirty="0" smtClean="0"/>
              <a:t>	=</a:t>
            </a:r>
            <a:r>
              <a:rPr lang="cs-CZ" sz="4000" dirty="0"/>
              <a:t>	</a:t>
            </a:r>
            <a:r>
              <a:rPr lang="cs-CZ" sz="4000" b="1" dirty="0" smtClean="0"/>
              <a:t>25</a:t>
            </a:r>
            <a:endParaRPr lang="cs-CZ" sz="4000" b="1" dirty="0"/>
          </a:p>
          <a:p>
            <a:pPr marL="1371600" lvl="3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385</TotalTime>
  <Words>41</Words>
  <Application>Microsoft Office PowerPoint</Application>
  <PresentationFormat>Předvádění na obrazovce (4:3)</PresentationFormat>
  <Paragraphs>73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42</cp:revision>
  <cp:lastPrinted>2013-04-21T19:12:58Z</cp:lastPrinted>
  <dcterms:created xsi:type="dcterms:W3CDTF">2013-04-21T17:28:00Z</dcterms:created>
  <dcterms:modified xsi:type="dcterms:W3CDTF">2013-05-23T11:05:58Z</dcterms:modified>
</cp:coreProperties>
</file>