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6" r:id="rId4"/>
    <p:sldId id="277" r:id="rId5"/>
    <p:sldId id="275" r:id="rId6"/>
    <p:sldId id="274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577715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VY_32_INOVACE_S3_M_13_PJ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Anotace:			Operace s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ísel do 100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sčítání, odčítání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násobení, dělení,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Násobilka 9.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a odčítá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v oboro do 100, bez přechodu i s přechodem přes desítku.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Žák násobí a dělí v oboru násobilky 9.	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Listopad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2013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Součin je 54. Jeden činitel je 6.</a:t>
            </a:r>
            <a:br>
              <a:rPr lang="cs-CZ" sz="2900" dirty="0" smtClean="0"/>
            </a:br>
            <a:r>
              <a:rPr lang="cs-CZ" sz="2900" dirty="0" smtClean="0"/>
              <a:t>		Jaký je druhý </a:t>
            </a:r>
            <a:r>
              <a:rPr lang="cs-CZ" sz="2900" b="1" dirty="0" smtClean="0"/>
              <a:t>činitel?</a:t>
            </a:r>
            <a:r>
              <a:rPr lang="cs-CZ" sz="2900" dirty="0" smtClean="0"/>
              <a:t>	</a:t>
            </a:r>
            <a:br>
              <a:rPr lang="cs-CZ" sz="2900" dirty="0" smtClean="0"/>
            </a:br>
            <a:r>
              <a:rPr lang="cs-CZ" sz="2900" dirty="0" smtClean="0"/>
              <a:t>	2.	Dělenec je 63.Podíl je 7.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dělitel?</a:t>
            </a:r>
            <a:r>
              <a:rPr lang="cs-CZ" sz="2900" dirty="0"/>
              <a:t>	</a:t>
            </a:r>
            <a:r>
              <a:rPr lang="cs-CZ" sz="2900" dirty="0" smtClean="0"/>
              <a:t>	</a:t>
            </a:r>
            <a:br>
              <a:rPr lang="cs-CZ" sz="2900" dirty="0" smtClean="0"/>
            </a:br>
            <a:r>
              <a:rPr lang="cs-CZ" sz="2900" dirty="0" smtClean="0"/>
              <a:t>	3.	Rozdíl je 27.Menšenec je 32.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menšitel?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4.	Jeden sčítanec je 57. Součet je 63.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	</a:t>
            </a:r>
            <a:r>
              <a:rPr lang="cs-CZ" sz="2900" dirty="0" smtClean="0"/>
              <a:t>Vypočítej  jaký je </a:t>
            </a:r>
            <a:r>
              <a:rPr lang="cs-CZ" sz="2900" smtClean="0"/>
              <a:t>druhý</a:t>
            </a:r>
            <a:r>
              <a:rPr lang="cs-CZ" sz="2900" b="1" smtClean="0"/>
              <a:t> sčítanec?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34+12-10+8-30+15-6-10		= </a:t>
            </a:r>
            <a:endParaRPr lang="cs-CZ" sz="2900" b="1" dirty="0" smtClean="0"/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(94 -	9)	+  (7+2)		=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Součin </a:t>
            </a:r>
            <a:r>
              <a:rPr lang="cs-CZ" dirty="0"/>
              <a:t>je 54. Jeden činitel je 6.</a:t>
            </a:r>
            <a:br>
              <a:rPr lang="cs-CZ" dirty="0"/>
            </a:br>
            <a:r>
              <a:rPr lang="cs-CZ" dirty="0"/>
              <a:t>		Jaký je druhý </a:t>
            </a:r>
            <a:r>
              <a:rPr lang="cs-CZ" b="1" dirty="0"/>
              <a:t>činitel?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.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9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54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	Dělenec </a:t>
            </a:r>
            <a:r>
              <a:rPr lang="cs-CZ" dirty="0"/>
              <a:t>je 63.Podíl je 7.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dělitel?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63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9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7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</a:t>
            </a:r>
            <a:r>
              <a:rPr lang="cs-CZ" dirty="0"/>
              <a:t>	</a:t>
            </a:r>
            <a:r>
              <a:rPr lang="cs-CZ" dirty="0" smtClean="0"/>
              <a:t>Rozdíl </a:t>
            </a:r>
            <a:r>
              <a:rPr lang="cs-CZ" dirty="0"/>
              <a:t>je 27.Menšenec je 32.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menšitel? </a:t>
            </a:r>
            <a:r>
              <a:rPr lang="cs-CZ" dirty="0"/>
              <a:t>	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-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32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 </a:t>
            </a:r>
            <a:r>
              <a:rPr lang="cs-CZ" sz="4800" b="1" dirty="0" smtClean="0"/>
              <a:t>5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27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4.	</a:t>
            </a:r>
            <a:r>
              <a:rPr lang="cs-CZ" dirty="0"/>
              <a:t>Jeden sčítanec je 57. Součet je 63.</a:t>
            </a:r>
          </a:p>
          <a:p>
            <a:pPr marL="0" indent="0">
              <a:buNone/>
            </a:pPr>
            <a:r>
              <a:rPr lang="cs-CZ" dirty="0"/>
              <a:t>		Vypočítej  jaký </a:t>
            </a:r>
            <a:r>
              <a:rPr lang="cs-CZ" dirty="0" smtClean="0"/>
              <a:t>je druhý </a:t>
            </a:r>
            <a:r>
              <a:rPr lang="cs-CZ" b="1" dirty="0" err="1" smtClean="0"/>
              <a:t>sčítenec</a:t>
            </a:r>
            <a:r>
              <a:rPr lang="cs-CZ" b="1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67812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+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57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6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63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/>
              <a:t>	1.	6</a:t>
            </a:r>
            <a:r>
              <a:rPr lang="cs-CZ" sz="4000" dirty="0" smtClean="0"/>
              <a:t>	.	</a:t>
            </a:r>
            <a:r>
              <a:rPr lang="cs-CZ" sz="4000" b="1" dirty="0" smtClean="0"/>
              <a:t>9</a:t>
            </a:r>
            <a:r>
              <a:rPr lang="cs-CZ" sz="4000" dirty="0" smtClean="0"/>
              <a:t>	=	54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2.	</a:t>
            </a:r>
            <a:r>
              <a:rPr lang="cs-CZ" sz="4000" b="1" dirty="0" smtClean="0"/>
              <a:t>63	</a:t>
            </a:r>
            <a:r>
              <a:rPr lang="cs-CZ" sz="4000" dirty="0" smtClean="0"/>
              <a:t>:</a:t>
            </a:r>
            <a:r>
              <a:rPr lang="cs-CZ" sz="4000" b="1" dirty="0" smtClean="0"/>
              <a:t>	</a:t>
            </a:r>
            <a:r>
              <a:rPr lang="cs-CZ" sz="4000" dirty="0" smtClean="0"/>
              <a:t>9	=	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dirty="0" smtClean="0"/>
              <a:t>32	-	</a:t>
            </a:r>
            <a:r>
              <a:rPr lang="cs-CZ" sz="4000" b="1" dirty="0" smtClean="0"/>
              <a:t>5</a:t>
            </a:r>
            <a:r>
              <a:rPr lang="cs-CZ" sz="4000" dirty="0" smtClean="0"/>
              <a:t>	=	27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57	+	</a:t>
            </a:r>
            <a:r>
              <a:rPr lang="cs-CZ" sz="4000" b="1" dirty="0" smtClean="0"/>
              <a:t>6</a:t>
            </a:r>
            <a:r>
              <a:rPr lang="cs-CZ" sz="4000" dirty="0" smtClean="0"/>
              <a:t>	=	63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	5.	34+12-10+8-30+15-6-10= </a:t>
            </a:r>
            <a:r>
              <a:rPr lang="cs-CZ" sz="4000" b="1" dirty="0"/>
              <a:t>12</a:t>
            </a:r>
          </a:p>
          <a:p>
            <a:pPr marL="0" indent="0">
              <a:buNone/>
            </a:pPr>
            <a:r>
              <a:rPr lang="cs-CZ" sz="4000" dirty="0"/>
              <a:t>	6.	 (94 -	9)	+  (7+2)	 = </a:t>
            </a:r>
            <a:r>
              <a:rPr lang="cs-CZ" sz="4000" b="1" dirty="0"/>
              <a:t>94 </a:t>
            </a: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40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45</cp:revision>
  <cp:lastPrinted>2013-04-21T19:12:58Z</cp:lastPrinted>
  <dcterms:created xsi:type="dcterms:W3CDTF">2013-04-21T17:28:00Z</dcterms:created>
  <dcterms:modified xsi:type="dcterms:W3CDTF">2013-05-23T11:06:22Z</dcterms:modified>
</cp:coreProperties>
</file>