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69" r:id="rId3"/>
    <p:sldId id="277" r:id="rId4"/>
    <p:sldId id="276" r:id="rId5"/>
    <p:sldId id="274" r:id="rId6"/>
    <p:sldId id="275" r:id="rId7"/>
    <p:sldId id="278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2" autoAdjust="0"/>
    <p:restoredTop sz="94660"/>
  </p:normalViewPr>
  <p:slideViewPr>
    <p:cSldViewPr>
      <p:cViewPr varScale="1">
        <p:scale>
          <a:sx n="87" d="100"/>
          <a:sy n="87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694993"/>
            <a:ext cx="8351966" cy="5093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Autor:			Mgr. Pavla 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Jeníková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Název:		</a:t>
            </a:r>
            <a:r>
              <a:rPr lang="cs-CZ" sz="130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smtClean="0">
                <a:latin typeface="Arial" pitchFamily="34" charset="0"/>
                <a:cs typeface="Arial" pitchFamily="34" charset="0"/>
              </a:rPr>
              <a:t>VY_32_INOVACE_S3_M_14_PJ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Anotace:			Operace s 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Obor </a:t>
            </a:r>
            <a:r>
              <a:rPr lang="cs-CZ" sz="13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ísel do 100,pamětné sčítání dvojciferných čísel bez přechodu přes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základ, </a:t>
            </a:r>
            <a:r>
              <a:rPr lang="cs-CZ" sz="1300" dirty="0">
                <a:latin typeface="Arial" pitchFamily="34" charset="0"/>
                <a:cs typeface="Arial" pitchFamily="34" charset="0"/>
              </a:rPr>
              <a:t>odčítání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, násobení, dělení,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používání	matematických pojmů –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sčítanec, sčítanec, součet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menšenec, menšitel, rozdíl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činitel, činitel, součin,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dělenec, dělitel, podíl.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Celý obor malé násobilky(0-10).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Očekáváné výstupy:		Žák provádí operace s přirozenými čísly, sčítá dvojciferná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čísla bez přechodu přes základ.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v oboro do 100, bez přechodu i s přechodem přes desítku.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Žák násobí a dělí v oboru celém oboru násobilky.	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Klíčová slova:		Vypočítej součin, podíl, součet, rozdíl.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Druh učebního materiálu: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Prezentace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Ročník:			3.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Datum ověření:		Prosinec 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2013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473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6855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1.	Dělenec je 49.Dělitel je 7.</a:t>
            </a:r>
            <a:br>
              <a:rPr lang="cs-CZ" sz="2900" dirty="0" smtClean="0"/>
            </a:br>
            <a:r>
              <a:rPr lang="cs-CZ" sz="2900" dirty="0" smtClean="0"/>
              <a:t>		Vypočítej podíl.</a:t>
            </a:r>
            <a:br>
              <a:rPr lang="cs-CZ" sz="2900" dirty="0" smtClean="0"/>
            </a:br>
            <a:r>
              <a:rPr lang="cs-CZ" sz="2900" dirty="0" smtClean="0"/>
              <a:t>	2.	Součin je 42.Jeden činitel je 7.</a:t>
            </a:r>
          </a:p>
          <a:p>
            <a:pPr marL="0" indent="0">
              <a:buNone/>
            </a:pPr>
            <a:r>
              <a:rPr lang="cs-CZ" sz="2900" b="1" dirty="0"/>
              <a:t>	</a:t>
            </a:r>
            <a:r>
              <a:rPr lang="cs-CZ" sz="2900" b="1" dirty="0" smtClean="0"/>
              <a:t>	</a:t>
            </a:r>
            <a:r>
              <a:rPr lang="cs-CZ" sz="2900" dirty="0" smtClean="0"/>
              <a:t>Jaký je druhý </a:t>
            </a:r>
            <a:r>
              <a:rPr lang="cs-CZ" sz="2900" b="1" dirty="0" smtClean="0"/>
              <a:t>činitel?</a:t>
            </a:r>
            <a:r>
              <a:rPr lang="cs-CZ" sz="2900" dirty="0"/>
              <a:t>	</a:t>
            </a:r>
            <a:r>
              <a:rPr lang="cs-CZ" sz="2900" dirty="0" smtClean="0"/>
              <a:t>	</a:t>
            </a:r>
            <a:br>
              <a:rPr lang="cs-CZ" sz="2900" dirty="0" smtClean="0"/>
            </a:br>
            <a:r>
              <a:rPr lang="cs-CZ" sz="2900" dirty="0" smtClean="0"/>
              <a:t>	3.	</a:t>
            </a:r>
            <a:r>
              <a:rPr lang="cs-CZ" sz="2900" dirty="0"/>
              <a:t>Jeden sčítanec je </a:t>
            </a:r>
            <a:r>
              <a:rPr lang="cs-CZ" sz="2900" dirty="0" smtClean="0"/>
              <a:t>63. Druhý sčítanec je 25.</a:t>
            </a:r>
            <a:endParaRPr lang="cs-CZ" sz="2900" dirty="0"/>
          </a:p>
          <a:p>
            <a:pPr marL="0" indent="0">
              <a:buNone/>
            </a:pPr>
            <a:r>
              <a:rPr lang="cs-CZ" sz="2900" dirty="0"/>
              <a:t>		Vypočítej  jaký </a:t>
            </a:r>
            <a:r>
              <a:rPr lang="cs-CZ" sz="2900" dirty="0" smtClean="0"/>
              <a:t>je </a:t>
            </a:r>
            <a:r>
              <a:rPr lang="cs-CZ" sz="2900" b="1" dirty="0" smtClean="0"/>
              <a:t>součet</a:t>
            </a:r>
            <a:r>
              <a:rPr lang="cs-CZ" sz="2900" b="1" dirty="0"/>
              <a:t>?</a:t>
            </a:r>
            <a:endParaRPr lang="cs-CZ" sz="2900" dirty="0"/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4.	Rozdíl je 23.Menšenec je 31.</a:t>
            </a:r>
          </a:p>
          <a:p>
            <a:pPr marL="0" indent="0">
              <a:buNone/>
            </a:pPr>
            <a:r>
              <a:rPr lang="cs-CZ" sz="2900" b="1" dirty="0"/>
              <a:t>	</a:t>
            </a:r>
            <a:r>
              <a:rPr lang="cs-CZ" sz="2900" b="1" dirty="0" smtClean="0"/>
              <a:t>	</a:t>
            </a:r>
            <a:r>
              <a:rPr lang="cs-CZ" sz="2900" dirty="0" smtClean="0"/>
              <a:t>Jaký je </a:t>
            </a:r>
            <a:r>
              <a:rPr lang="cs-CZ" sz="2900" b="1" dirty="0" smtClean="0"/>
              <a:t>menšitel?</a:t>
            </a:r>
            <a:endParaRPr lang="cs-CZ" sz="2900" dirty="0" smtClean="0"/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5.	21-8+11-3+50-15+10-5		=  </a:t>
            </a:r>
            <a:endParaRPr lang="cs-CZ" sz="2900" b="1" dirty="0" smtClean="0"/>
          </a:p>
          <a:p>
            <a:pPr marL="0" indent="0">
              <a:buNone/>
            </a:pPr>
            <a:r>
              <a:rPr lang="cs-CZ" dirty="0"/>
              <a:t>	6.	</a:t>
            </a:r>
            <a:r>
              <a:rPr lang="cs-CZ" dirty="0" smtClean="0"/>
              <a:t>(25 +	14)	-	 (17 - 9)	=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80312" y="177281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1.	Dělenec </a:t>
            </a:r>
            <a:r>
              <a:rPr lang="cs-CZ" dirty="0"/>
              <a:t>je 49.Dělitel je 7.</a:t>
            </a:r>
            <a:br>
              <a:rPr lang="cs-CZ" dirty="0"/>
            </a:br>
            <a:r>
              <a:rPr lang="cs-CZ" dirty="0"/>
              <a:t>		Vypočítej </a:t>
            </a:r>
            <a:r>
              <a:rPr lang="cs-CZ" b="1" dirty="0"/>
              <a:t>podíl</a:t>
            </a:r>
            <a:r>
              <a:rPr lang="cs-CZ" dirty="0"/>
              <a:t>. </a:t>
            </a: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 :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49</a:t>
            </a:r>
            <a:r>
              <a:rPr lang="cs-CZ" sz="4800" b="1" dirty="0" smtClean="0"/>
              <a:t>	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7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</a:t>
            </a:r>
            <a:r>
              <a:rPr lang="cs-CZ" sz="4800" b="1" dirty="0" smtClean="0"/>
              <a:t>7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21248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2.	Součin </a:t>
            </a:r>
            <a:r>
              <a:rPr lang="cs-CZ" dirty="0"/>
              <a:t>je 42.Jeden činitel je 7.</a:t>
            </a:r>
          </a:p>
          <a:p>
            <a:pPr marL="0" indent="0">
              <a:buNone/>
            </a:pPr>
            <a:r>
              <a:rPr lang="cs-CZ" b="1" dirty="0"/>
              <a:t>		</a:t>
            </a:r>
            <a:r>
              <a:rPr lang="cs-CZ" dirty="0"/>
              <a:t>Jaký je druhý </a:t>
            </a:r>
            <a:r>
              <a:rPr lang="cs-CZ" b="1" dirty="0"/>
              <a:t>činitel? </a:t>
            </a: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.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7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</a:t>
            </a:r>
            <a:r>
              <a:rPr lang="cs-CZ" sz="4800" b="1" dirty="0" smtClean="0"/>
              <a:t>6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42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75442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3.	</a:t>
            </a:r>
            <a:r>
              <a:rPr lang="cs-CZ" dirty="0"/>
              <a:t>Jeden sčítanec je </a:t>
            </a:r>
            <a:r>
              <a:rPr lang="cs-CZ" dirty="0" smtClean="0"/>
              <a:t>63 a druhý je 25.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	Vypočítej  jaký je </a:t>
            </a:r>
            <a:r>
              <a:rPr lang="cs-CZ" b="1" dirty="0"/>
              <a:t>součet</a:t>
            </a:r>
            <a:r>
              <a:rPr lang="cs-CZ" b="1" dirty="0" smtClean="0"/>
              <a:t>?</a:t>
            </a: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678123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+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63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25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		</a:t>
            </a:r>
            <a:r>
              <a:rPr lang="cs-CZ" sz="4800" b="1" dirty="0" smtClean="0"/>
              <a:t>88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55979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4.</a:t>
            </a:r>
            <a:r>
              <a:rPr lang="cs-CZ" dirty="0"/>
              <a:t>	</a:t>
            </a:r>
            <a:r>
              <a:rPr lang="cs-CZ" dirty="0" smtClean="0"/>
              <a:t>Rozdíl </a:t>
            </a:r>
            <a:r>
              <a:rPr lang="cs-CZ" dirty="0"/>
              <a:t>je </a:t>
            </a:r>
            <a:r>
              <a:rPr lang="cs-CZ" dirty="0" smtClean="0"/>
              <a:t>23.Menšenec </a:t>
            </a:r>
            <a:r>
              <a:rPr lang="cs-CZ" dirty="0"/>
              <a:t>je </a:t>
            </a:r>
            <a:r>
              <a:rPr lang="cs-CZ" dirty="0" smtClean="0"/>
              <a:t>31.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	Jaký je </a:t>
            </a:r>
            <a:r>
              <a:rPr lang="cs-CZ" b="1" dirty="0"/>
              <a:t>menšitel? </a:t>
            </a:r>
            <a:r>
              <a:rPr lang="cs-CZ" dirty="0"/>
              <a:t>	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-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31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 </a:t>
            </a:r>
            <a:r>
              <a:rPr lang="cs-CZ" sz="4800" b="1" dirty="0" smtClean="0"/>
              <a:t>8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		23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68982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855365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dirty="0"/>
              <a:t>	1.	</a:t>
            </a:r>
            <a:r>
              <a:rPr lang="cs-CZ" sz="4000" dirty="0" smtClean="0"/>
              <a:t>49	:	7	=	</a:t>
            </a:r>
            <a:r>
              <a:rPr lang="cs-CZ" sz="4000" b="1" dirty="0" smtClean="0"/>
              <a:t>7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2.	</a:t>
            </a:r>
            <a:r>
              <a:rPr lang="cs-CZ" sz="4000" dirty="0" smtClean="0"/>
              <a:t>7</a:t>
            </a:r>
            <a:r>
              <a:rPr lang="cs-CZ" sz="4000" b="1" dirty="0" smtClean="0"/>
              <a:t>	</a:t>
            </a:r>
            <a:r>
              <a:rPr lang="cs-CZ" sz="4000" dirty="0" smtClean="0"/>
              <a:t>.</a:t>
            </a:r>
            <a:r>
              <a:rPr lang="cs-CZ" sz="4000" b="1" dirty="0" smtClean="0"/>
              <a:t>	6</a:t>
            </a:r>
            <a:r>
              <a:rPr lang="cs-CZ" sz="4000" dirty="0" smtClean="0"/>
              <a:t>	=	42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3.	</a:t>
            </a:r>
            <a:r>
              <a:rPr lang="cs-CZ" sz="4000" b="1" dirty="0" smtClean="0"/>
              <a:t>63</a:t>
            </a:r>
            <a:r>
              <a:rPr lang="cs-CZ" sz="4000" dirty="0" smtClean="0"/>
              <a:t>	+	25	=	88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4.	</a:t>
            </a:r>
            <a:r>
              <a:rPr lang="cs-CZ" sz="4000" dirty="0" smtClean="0"/>
              <a:t>31	-	</a:t>
            </a:r>
            <a:r>
              <a:rPr lang="cs-CZ" sz="4000" b="1" dirty="0" smtClean="0"/>
              <a:t>8</a:t>
            </a:r>
            <a:r>
              <a:rPr lang="cs-CZ" sz="4000" dirty="0" smtClean="0"/>
              <a:t>	=	23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	5.	</a:t>
            </a:r>
            <a:r>
              <a:rPr lang="cs-CZ" sz="4000" dirty="0" smtClean="0"/>
              <a:t>21-8+11-3+50-15+10-5=</a:t>
            </a:r>
            <a:r>
              <a:rPr lang="cs-CZ" sz="4000" b="1" dirty="0" smtClean="0"/>
              <a:t>61</a:t>
            </a:r>
            <a:r>
              <a:rPr lang="cs-CZ" sz="4000" dirty="0" smtClean="0"/>
              <a:t>  </a:t>
            </a:r>
            <a:endParaRPr lang="cs-CZ" sz="4000" b="1" dirty="0"/>
          </a:p>
          <a:p>
            <a:pPr marL="0" indent="0">
              <a:buNone/>
            </a:pPr>
            <a:r>
              <a:rPr lang="cs-CZ" sz="4000" dirty="0"/>
              <a:t>	6.	</a:t>
            </a:r>
            <a:r>
              <a:rPr lang="cs-CZ" sz="4000" dirty="0" smtClean="0"/>
              <a:t>(</a:t>
            </a:r>
            <a:r>
              <a:rPr lang="cs-CZ" sz="4000" dirty="0"/>
              <a:t>25 </a:t>
            </a:r>
            <a:r>
              <a:rPr lang="cs-CZ" sz="4000" dirty="0" smtClean="0"/>
              <a:t>+ 14) - </a:t>
            </a:r>
            <a:r>
              <a:rPr lang="cs-CZ" sz="4000" dirty="0"/>
              <a:t>(17 </a:t>
            </a:r>
            <a:r>
              <a:rPr lang="cs-CZ" sz="4000" dirty="0" smtClean="0"/>
              <a:t>- 9)   =</a:t>
            </a:r>
            <a:r>
              <a:rPr lang="cs-CZ" sz="4000" b="1" dirty="0" smtClean="0"/>
              <a:t>30</a:t>
            </a:r>
            <a:endParaRPr lang="cs-CZ" sz="4000" b="1" dirty="0"/>
          </a:p>
          <a:p>
            <a:pPr marL="0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8421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424</TotalTime>
  <Words>40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Matematická rozcvička</vt:lpstr>
      <vt:lpstr>Řešení:</vt:lpstr>
      <vt:lpstr>Řešení:</vt:lpstr>
      <vt:lpstr>Řešení:</vt:lpstr>
      <vt:lpstr>Řešení:</vt:lpstr>
      <vt:lpstr>Řešení: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49</cp:revision>
  <cp:lastPrinted>2013-04-21T19:12:58Z</cp:lastPrinted>
  <dcterms:created xsi:type="dcterms:W3CDTF">2013-04-21T17:28:00Z</dcterms:created>
  <dcterms:modified xsi:type="dcterms:W3CDTF">2013-05-23T11:07:03Z</dcterms:modified>
</cp:coreProperties>
</file>