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CC00CC"/>
    <a:srgbClr val="CC0000"/>
    <a:srgbClr val="FF9900"/>
    <a:srgbClr val="C39BE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21A5DBA-3890-4E81-A7D5-83C692553C79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DE7ED0-A8BD-4A5D-B549-B36756118EA9}">
      <dgm:prSet phldrT="[Text]"/>
      <dgm:spPr/>
      <dgm:t>
        <a:bodyPr/>
        <a:lstStyle/>
        <a:p>
          <a:r>
            <a:rPr lang="cs-CZ" dirty="0" smtClean="0"/>
            <a:t>   </a:t>
          </a:r>
          <a:endParaRPr lang="cs-CZ" dirty="0"/>
        </a:p>
      </dgm:t>
    </dgm:pt>
    <dgm:pt modelId="{93AAD21C-284B-4A8D-A8D8-3BF273FA1A5E}" type="parTrans" cxnId="{C8D54027-C39C-4B11-BAC7-D26662680675}">
      <dgm:prSet/>
      <dgm:spPr/>
      <dgm:t>
        <a:bodyPr/>
        <a:lstStyle/>
        <a:p>
          <a:endParaRPr lang="cs-CZ"/>
        </a:p>
      </dgm:t>
    </dgm:pt>
    <dgm:pt modelId="{588B4EA2-1C0B-4CE9-95B9-5FFCFB7B3D6D}" type="sibTrans" cxnId="{C8D54027-C39C-4B11-BAC7-D26662680675}">
      <dgm:prSet/>
      <dgm:spPr/>
      <dgm:t>
        <a:bodyPr/>
        <a:lstStyle/>
        <a:p>
          <a:endParaRPr lang="cs-CZ"/>
        </a:p>
      </dgm:t>
    </dgm:pt>
    <dgm:pt modelId="{6A0F1E23-4B01-4FAD-80EF-FBBC36C34667}">
      <dgm:prSet phldrT="[Text]" custT="1"/>
      <dgm:spPr/>
      <dgm:t>
        <a:bodyPr/>
        <a:lstStyle/>
        <a:p>
          <a:r>
            <a:rPr lang="cs-CZ" sz="3200" b="1" dirty="0" smtClean="0"/>
            <a:t>H</a:t>
          </a:r>
          <a:endParaRPr lang="cs-CZ" sz="3200" b="1" dirty="0"/>
        </a:p>
      </dgm:t>
    </dgm:pt>
    <dgm:pt modelId="{2D8BAED4-C662-4056-882A-CE2AE7BA4025}" type="parTrans" cxnId="{307576CB-AEAF-4C8B-8D72-BF9F1B9FE34D}">
      <dgm:prSet/>
      <dgm:spPr/>
      <dgm:t>
        <a:bodyPr/>
        <a:lstStyle/>
        <a:p>
          <a:endParaRPr lang="cs-CZ"/>
        </a:p>
      </dgm:t>
    </dgm:pt>
    <dgm:pt modelId="{5E31F234-2124-4EFD-B038-D26DF4B5BBA9}" type="sibTrans" cxnId="{307576CB-AEAF-4C8B-8D72-BF9F1B9FE34D}">
      <dgm:prSet/>
      <dgm:spPr/>
      <dgm:t>
        <a:bodyPr/>
        <a:lstStyle/>
        <a:p>
          <a:endParaRPr lang="cs-CZ"/>
        </a:p>
      </dgm:t>
    </dgm:pt>
    <dgm:pt modelId="{9DA6C5C3-B48F-40FC-917D-8C46AA62C74E}">
      <dgm:prSet phldrT="[Text]" custT="1"/>
      <dgm:spPr/>
      <dgm:t>
        <a:bodyPr/>
        <a:lstStyle/>
        <a:p>
          <a:r>
            <a:rPr lang="cs-CZ" sz="3200" b="1" dirty="0" smtClean="0"/>
            <a:t>H</a:t>
          </a:r>
          <a:endParaRPr lang="cs-CZ" sz="3200" b="1" dirty="0"/>
        </a:p>
      </dgm:t>
    </dgm:pt>
    <dgm:pt modelId="{72C1F163-60FA-464B-AD52-44414E707308}" type="parTrans" cxnId="{C44C4C42-BD5C-448E-92DF-3D5395B11E9B}">
      <dgm:prSet/>
      <dgm:spPr/>
      <dgm:t>
        <a:bodyPr/>
        <a:lstStyle/>
        <a:p>
          <a:endParaRPr lang="cs-CZ"/>
        </a:p>
      </dgm:t>
    </dgm:pt>
    <dgm:pt modelId="{95C954CD-7767-4A51-9C00-656D59CA2E1E}" type="sibTrans" cxnId="{C44C4C42-BD5C-448E-92DF-3D5395B11E9B}">
      <dgm:prSet/>
      <dgm:spPr/>
      <dgm:t>
        <a:bodyPr/>
        <a:lstStyle/>
        <a:p>
          <a:endParaRPr lang="cs-CZ"/>
        </a:p>
      </dgm:t>
    </dgm:pt>
    <dgm:pt modelId="{69177387-0C35-4D40-AB2F-74E436DD6689}">
      <dgm:prSet phldrT="[Text]" custT="1"/>
      <dgm:spPr/>
      <dgm:t>
        <a:bodyPr/>
        <a:lstStyle/>
        <a:p>
          <a:r>
            <a:rPr lang="cs-CZ" sz="3200" b="1" dirty="0" smtClean="0"/>
            <a:t>L</a:t>
          </a:r>
          <a:endParaRPr lang="cs-CZ" sz="3200" b="1" dirty="0"/>
        </a:p>
      </dgm:t>
    </dgm:pt>
    <dgm:pt modelId="{36F04E7C-FB01-4914-8192-14982CF6B292}" type="parTrans" cxnId="{93DD28EE-5E42-49B0-AFF5-22D6509B65BC}">
      <dgm:prSet/>
      <dgm:spPr/>
      <dgm:t>
        <a:bodyPr/>
        <a:lstStyle/>
        <a:p>
          <a:endParaRPr lang="cs-CZ"/>
        </a:p>
      </dgm:t>
    </dgm:pt>
    <dgm:pt modelId="{5D6E1BB0-E4EA-4FA4-AEA0-E48737C2BC61}" type="sibTrans" cxnId="{93DD28EE-5E42-49B0-AFF5-22D6509B65BC}">
      <dgm:prSet/>
      <dgm:spPr/>
      <dgm:t>
        <a:bodyPr/>
        <a:lstStyle/>
        <a:p>
          <a:endParaRPr lang="cs-CZ"/>
        </a:p>
      </dgm:t>
    </dgm:pt>
    <dgm:pt modelId="{59F77077-37F3-41DC-B7BF-715552239CC2}">
      <dgm:prSet phldrT="[Text]" custT="1"/>
      <dgm:spPr/>
      <dgm:t>
        <a:bodyPr/>
        <a:lstStyle/>
        <a:p>
          <a:r>
            <a:rPr lang="cs-CZ" sz="3200" b="1" dirty="0" smtClean="0"/>
            <a:t>O</a:t>
          </a:r>
          <a:endParaRPr lang="cs-CZ" sz="3200" b="1" dirty="0"/>
        </a:p>
      </dgm:t>
    </dgm:pt>
    <dgm:pt modelId="{32D51C5D-06EB-4762-BCAE-63120F030138}" type="parTrans" cxnId="{290E7C98-0964-4F6D-BC4D-EF8C8D143E11}">
      <dgm:prSet/>
      <dgm:spPr/>
      <dgm:t>
        <a:bodyPr/>
        <a:lstStyle/>
        <a:p>
          <a:endParaRPr lang="cs-CZ"/>
        </a:p>
      </dgm:t>
    </dgm:pt>
    <dgm:pt modelId="{A5474C1D-913B-4251-A2EA-76AF24C4EBA8}" type="sibTrans" cxnId="{290E7C98-0964-4F6D-BC4D-EF8C8D143E11}">
      <dgm:prSet/>
      <dgm:spPr/>
      <dgm:t>
        <a:bodyPr/>
        <a:lstStyle/>
        <a:p>
          <a:endParaRPr lang="cs-CZ"/>
        </a:p>
      </dgm:t>
    </dgm:pt>
    <dgm:pt modelId="{559B6580-678D-4937-B7A4-B4F2402AF540}">
      <dgm:prSet phldrT="[Text]" custT="1"/>
      <dgm:spPr/>
      <dgm:t>
        <a:bodyPr/>
        <a:lstStyle/>
        <a:p>
          <a:r>
            <a:rPr lang="cs-CZ" sz="3200" b="1" dirty="0" smtClean="0"/>
            <a:t>A</a:t>
          </a:r>
          <a:endParaRPr lang="cs-CZ" sz="3200" b="1" dirty="0"/>
        </a:p>
      </dgm:t>
    </dgm:pt>
    <dgm:pt modelId="{4D1041C9-59BB-4382-B4CF-FDAE64FDBEF1}" type="parTrans" cxnId="{3C2486FE-3914-4712-A8C9-0668730F628D}">
      <dgm:prSet/>
      <dgm:spPr/>
      <dgm:t>
        <a:bodyPr/>
        <a:lstStyle/>
        <a:p>
          <a:endParaRPr lang="cs-CZ"/>
        </a:p>
      </dgm:t>
    </dgm:pt>
    <dgm:pt modelId="{DAFB5F50-B5B1-4883-B397-F251ADA24B20}" type="sibTrans" cxnId="{3C2486FE-3914-4712-A8C9-0668730F628D}">
      <dgm:prSet/>
      <dgm:spPr/>
      <dgm:t>
        <a:bodyPr/>
        <a:lstStyle/>
        <a:p>
          <a:endParaRPr lang="cs-CZ"/>
        </a:p>
      </dgm:t>
    </dgm:pt>
    <dgm:pt modelId="{968A3178-C5A6-4194-9A11-25AF26FBB3C2}">
      <dgm:prSet phldrT="[Text]" custT="1"/>
      <dgm:spPr/>
      <dgm:t>
        <a:bodyPr/>
        <a:lstStyle/>
        <a:p>
          <a:r>
            <a:rPr lang="cs-CZ" sz="3200" b="1" dirty="0" smtClean="0"/>
            <a:t>I</a:t>
          </a:r>
          <a:endParaRPr lang="cs-CZ" sz="3200" b="1" dirty="0"/>
        </a:p>
      </dgm:t>
    </dgm:pt>
    <dgm:pt modelId="{E12E8DE8-A583-4C2B-8194-71EA3AEAB831}" type="parTrans" cxnId="{657A6AEA-E87A-4976-9321-4E4F7E18BA47}">
      <dgm:prSet/>
      <dgm:spPr/>
      <dgm:t>
        <a:bodyPr/>
        <a:lstStyle/>
        <a:p>
          <a:endParaRPr lang="cs-CZ"/>
        </a:p>
      </dgm:t>
    </dgm:pt>
    <dgm:pt modelId="{AFAD153C-A403-41BB-AB0E-148CF82A50A9}" type="sibTrans" cxnId="{657A6AEA-E87A-4976-9321-4E4F7E18BA47}">
      <dgm:prSet/>
      <dgm:spPr/>
      <dgm:t>
        <a:bodyPr/>
        <a:lstStyle/>
        <a:p>
          <a:endParaRPr lang="cs-CZ"/>
        </a:p>
      </dgm:t>
    </dgm:pt>
    <dgm:pt modelId="{619AF96A-6FDA-456C-B3C6-160A1AC79A83}">
      <dgm:prSet phldrT="[Text]" custT="1"/>
      <dgm:spPr/>
      <dgm:t>
        <a:bodyPr/>
        <a:lstStyle/>
        <a:p>
          <a:r>
            <a:rPr lang="cs-CZ" sz="3200" b="1" dirty="0" smtClean="0"/>
            <a:t>L</a:t>
          </a:r>
          <a:endParaRPr lang="cs-CZ" sz="3200" b="1" dirty="0"/>
        </a:p>
      </dgm:t>
    </dgm:pt>
    <dgm:pt modelId="{A19B9DDD-0D1F-4042-B6BA-B25EC36B5DE9}" type="parTrans" cxnId="{9EC8A6C3-B8BD-4A6F-9EDD-F5B70B3CE38B}">
      <dgm:prSet/>
      <dgm:spPr/>
      <dgm:t>
        <a:bodyPr/>
        <a:lstStyle/>
        <a:p>
          <a:endParaRPr lang="cs-CZ"/>
        </a:p>
      </dgm:t>
    </dgm:pt>
    <dgm:pt modelId="{F6BF6B5C-4C3E-4491-B7FF-DE9F89D35687}" type="sibTrans" cxnId="{9EC8A6C3-B8BD-4A6F-9EDD-F5B70B3CE38B}">
      <dgm:prSet/>
      <dgm:spPr/>
      <dgm:t>
        <a:bodyPr/>
        <a:lstStyle/>
        <a:p>
          <a:endParaRPr lang="cs-CZ"/>
        </a:p>
      </dgm:t>
    </dgm:pt>
    <dgm:pt modelId="{708E9BF6-51EC-46A2-BDB3-6E905C51140B}">
      <dgm:prSet phldrT="[Text]" custT="1"/>
      <dgm:spPr/>
      <dgm:t>
        <a:bodyPr/>
        <a:lstStyle/>
        <a:p>
          <a:r>
            <a:rPr lang="cs-CZ" sz="3200" b="1" dirty="0" smtClean="0"/>
            <a:t>E</a:t>
          </a:r>
          <a:endParaRPr lang="cs-CZ" sz="3200" b="1" dirty="0"/>
        </a:p>
      </dgm:t>
    </dgm:pt>
    <dgm:pt modelId="{C44BEC19-648C-4896-85E8-C7FF8293AE1E}" type="parTrans" cxnId="{7F2B353F-FF23-4C13-B13F-DB847750E79A}">
      <dgm:prSet/>
      <dgm:spPr/>
      <dgm:t>
        <a:bodyPr/>
        <a:lstStyle/>
        <a:p>
          <a:endParaRPr lang="cs-CZ"/>
        </a:p>
      </dgm:t>
    </dgm:pt>
    <dgm:pt modelId="{0DE18887-7A66-482C-8F2C-0E23E4128362}" type="sibTrans" cxnId="{7F2B353F-FF23-4C13-B13F-DB847750E79A}">
      <dgm:prSet/>
      <dgm:spPr/>
      <dgm:t>
        <a:bodyPr/>
        <a:lstStyle/>
        <a:p>
          <a:endParaRPr lang="cs-CZ"/>
        </a:p>
      </dgm:t>
    </dgm:pt>
    <dgm:pt modelId="{B07D8865-33E6-4D80-8B47-954C4C29A122}">
      <dgm:prSet phldrT="[Text]" custT="1"/>
      <dgm:spPr/>
      <dgm:t>
        <a:bodyPr/>
        <a:lstStyle/>
        <a:p>
          <a:r>
            <a:rPr lang="cs-CZ" sz="3200" b="1" dirty="0" smtClean="0"/>
            <a:t>C</a:t>
          </a:r>
          <a:endParaRPr lang="cs-CZ" sz="3200" b="1" dirty="0"/>
        </a:p>
      </dgm:t>
    </dgm:pt>
    <dgm:pt modelId="{96FCCFCB-F71B-4A16-975E-F49D6190F85C}" type="parTrans" cxnId="{182F8F5C-EFC0-4B14-9A67-E8F400D9F162}">
      <dgm:prSet/>
      <dgm:spPr/>
      <dgm:t>
        <a:bodyPr/>
        <a:lstStyle/>
        <a:p>
          <a:endParaRPr lang="cs-CZ"/>
        </a:p>
      </dgm:t>
    </dgm:pt>
    <dgm:pt modelId="{0C290037-A756-4208-9AE4-4A149CC80F45}" type="sibTrans" cxnId="{182F8F5C-EFC0-4B14-9A67-E8F400D9F162}">
      <dgm:prSet/>
      <dgm:spPr/>
      <dgm:t>
        <a:bodyPr/>
        <a:lstStyle/>
        <a:p>
          <a:endParaRPr lang="cs-CZ"/>
        </a:p>
      </dgm:t>
    </dgm:pt>
    <dgm:pt modelId="{00B6A452-43E3-4AFB-9585-DB7C35AE8DEE}" type="pres">
      <dgm:prSet presAssocID="{821A5DBA-3890-4E81-A7D5-83C692553C79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DCE3558-2085-471D-80A9-0074BCF2B103}" type="pres">
      <dgm:prSet presAssocID="{CEDE7ED0-A8BD-4A5D-B549-B36756118EA9}" presName="centerShape" presStyleLbl="node0" presStyleIdx="0" presStyleCnt="1"/>
      <dgm:spPr/>
      <dgm:t>
        <a:bodyPr/>
        <a:lstStyle/>
        <a:p>
          <a:endParaRPr lang="cs-CZ"/>
        </a:p>
      </dgm:t>
    </dgm:pt>
    <dgm:pt modelId="{229ADE97-E83E-4085-A02B-F854EC2C1C37}" type="pres">
      <dgm:prSet presAssocID="{6A0F1E23-4B01-4FAD-80EF-FBBC36C34667}" presName="node" presStyleLbl="node1" presStyleIdx="0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DC32E6-3A1E-468B-9F0A-58079811D356}" type="pres">
      <dgm:prSet presAssocID="{6A0F1E23-4B01-4FAD-80EF-FBBC36C34667}" presName="dummy" presStyleCnt="0"/>
      <dgm:spPr/>
    </dgm:pt>
    <dgm:pt modelId="{C004F1DD-FAFC-4232-AFBD-8F530DFF014B}" type="pres">
      <dgm:prSet presAssocID="{5E31F234-2124-4EFD-B038-D26DF4B5BBA9}" presName="sibTrans" presStyleLbl="sibTrans2D1" presStyleIdx="0" presStyleCnt="9"/>
      <dgm:spPr/>
      <dgm:t>
        <a:bodyPr/>
        <a:lstStyle/>
        <a:p>
          <a:endParaRPr lang="cs-CZ"/>
        </a:p>
      </dgm:t>
    </dgm:pt>
    <dgm:pt modelId="{25C01DD0-BDB2-4AE6-B04C-92E635F5A3E0}" type="pres">
      <dgm:prSet presAssocID="{9DA6C5C3-B48F-40FC-917D-8C46AA62C74E}" presName="node" presStyleLbl="node1" presStyleIdx="1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A665844-9676-4F03-8285-4A2CCF73911F}" type="pres">
      <dgm:prSet presAssocID="{9DA6C5C3-B48F-40FC-917D-8C46AA62C74E}" presName="dummy" presStyleCnt="0"/>
      <dgm:spPr/>
    </dgm:pt>
    <dgm:pt modelId="{2EC9A2B8-B228-4C4C-9BE8-9E4AF1549284}" type="pres">
      <dgm:prSet presAssocID="{95C954CD-7767-4A51-9C00-656D59CA2E1E}" presName="sibTrans" presStyleLbl="sibTrans2D1" presStyleIdx="1" presStyleCnt="9"/>
      <dgm:spPr/>
      <dgm:t>
        <a:bodyPr/>
        <a:lstStyle/>
        <a:p>
          <a:endParaRPr lang="cs-CZ"/>
        </a:p>
      </dgm:t>
    </dgm:pt>
    <dgm:pt modelId="{BAE9CEE4-DFAA-4052-8CE6-CFB94C15FBCD}" type="pres">
      <dgm:prSet presAssocID="{69177387-0C35-4D40-AB2F-74E436DD6689}" presName="node" presStyleLbl="node1" presStyleIdx="2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36F4000-AD23-4204-AF71-9DEF1C889E27}" type="pres">
      <dgm:prSet presAssocID="{69177387-0C35-4D40-AB2F-74E436DD6689}" presName="dummy" presStyleCnt="0"/>
      <dgm:spPr/>
    </dgm:pt>
    <dgm:pt modelId="{CE9C557F-2055-4278-8EA6-B91793A97D33}" type="pres">
      <dgm:prSet presAssocID="{5D6E1BB0-E4EA-4FA4-AEA0-E48737C2BC61}" presName="sibTrans" presStyleLbl="sibTrans2D1" presStyleIdx="2" presStyleCnt="9"/>
      <dgm:spPr/>
      <dgm:t>
        <a:bodyPr/>
        <a:lstStyle/>
        <a:p>
          <a:endParaRPr lang="cs-CZ"/>
        </a:p>
      </dgm:t>
    </dgm:pt>
    <dgm:pt modelId="{77D2F68B-3049-4FBF-9CAD-D9FC38BA6B50}" type="pres">
      <dgm:prSet presAssocID="{59F77077-37F3-41DC-B7BF-715552239CC2}" presName="node" presStyleLbl="node1" presStyleIdx="3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46E90E8-48B0-480B-9137-91CC17318842}" type="pres">
      <dgm:prSet presAssocID="{59F77077-37F3-41DC-B7BF-715552239CC2}" presName="dummy" presStyleCnt="0"/>
      <dgm:spPr/>
    </dgm:pt>
    <dgm:pt modelId="{F8871D70-8DF0-461E-8AC0-178441A3244A}" type="pres">
      <dgm:prSet presAssocID="{A5474C1D-913B-4251-A2EA-76AF24C4EBA8}" presName="sibTrans" presStyleLbl="sibTrans2D1" presStyleIdx="3" presStyleCnt="9"/>
      <dgm:spPr/>
      <dgm:t>
        <a:bodyPr/>
        <a:lstStyle/>
        <a:p>
          <a:endParaRPr lang="cs-CZ"/>
        </a:p>
      </dgm:t>
    </dgm:pt>
    <dgm:pt modelId="{5289CE10-DB0E-4FED-8FB8-F784218ACEB6}" type="pres">
      <dgm:prSet presAssocID="{559B6580-678D-4937-B7A4-B4F2402AF540}" presName="node" presStyleLbl="node1" presStyleIdx="4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9C0FB5-68CE-42B3-B8AD-119F6769BE04}" type="pres">
      <dgm:prSet presAssocID="{559B6580-678D-4937-B7A4-B4F2402AF540}" presName="dummy" presStyleCnt="0"/>
      <dgm:spPr/>
    </dgm:pt>
    <dgm:pt modelId="{75289C64-4AC7-46C6-9D8A-BEACDC9DD2A5}" type="pres">
      <dgm:prSet presAssocID="{DAFB5F50-B5B1-4883-B397-F251ADA24B20}" presName="sibTrans" presStyleLbl="sibTrans2D1" presStyleIdx="4" presStyleCnt="9"/>
      <dgm:spPr/>
      <dgm:t>
        <a:bodyPr/>
        <a:lstStyle/>
        <a:p>
          <a:endParaRPr lang="cs-CZ"/>
        </a:p>
      </dgm:t>
    </dgm:pt>
    <dgm:pt modelId="{A4EC6AA7-7A59-4943-9E74-6793F194CF60}" type="pres">
      <dgm:prSet presAssocID="{968A3178-C5A6-4194-9A11-25AF26FBB3C2}" presName="node" presStyleLbl="node1" presStyleIdx="5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D42B83-E01B-4D07-9258-5053ECC7423A}" type="pres">
      <dgm:prSet presAssocID="{968A3178-C5A6-4194-9A11-25AF26FBB3C2}" presName="dummy" presStyleCnt="0"/>
      <dgm:spPr/>
    </dgm:pt>
    <dgm:pt modelId="{4EA7DD0E-8F94-4ABD-B6E4-2A49235F53B3}" type="pres">
      <dgm:prSet presAssocID="{AFAD153C-A403-41BB-AB0E-148CF82A50A9}" presName="sibTrans" presStyleLbl="sibTrans2D1" presStyleIdx="5" presStyleCnt="9"/>
      <dgm:spPr/>
      <dgm:t>
        <a:bodyPr/>
        <a:lstStyle/>
        <a:p>
          <a:endParaRPr lang="cs-CZ"/>
        </a:p>
      </dgm:t>
    </dgm:pt>
    <dgm:pt modelId="{886680AC-8033-4C53-A620-4E4507F5C6A4}" type="pres">
      <dgm:prSet presAssocID="{619AF96A-6FDA-456C-B3C6-160A1AC79A83}" presName="node" presStyleLbl="node1" presStyleIdx="6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80305C-B801-4F1E-8233-B61D790A35AC}" type="pres">
      <dgm:prSet presAssocID="{619AF96A-6FDA-456C-B3C6-160A1AC79A83}" presName="dummy" presStyleCnt="0"/>
      <dgm:spPr/>
    </dgm:pt>
    <dgm:pt modelId="{08BAD1B6-C72F-4DBB-8316-ECE08A715D31}" type="pres">
      <dgm:prSet presAssocID="{F6BF6B5C-4C3E-4491-B7FF-DE9F89D35687}" presName="sibTrans" presStyleLbl="sibTrans2D1" presStyleIdx="6" presStyleCnt="9"/>
      <dgm:spPr/>
      <dgm:t>
        <a:bodyPr/>
        <a:lstStyle/>
        <a:p>
          <a:endParaRPr lang="cs-CZ"/>
        </a:p>
      </dgm:t>
    </dgm:pt>
    <dgm:pt modelId="{198B09E3-4CD7-473F-912E-BC893240130D}" type="pres">
      <dgm:prSet presAssocID="{708E9BF6-51EC-46A2-BDB3-6E905C51140B}" presName="node" presStyleLbl="node1" presStyleIdx="7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F2B7C4-79F0-4401-AF8F-93835642F859}" type="pres">
      <dgm:prSet presAssocID="{708E9BF6-51EC-46A2-BDB3-6E905C51140B}" presName="dummy" presStyleCnt="0"/>
      <dgm:spPr/>
    </dgm:pt>
    <dgm:pt modelId="{DF5C7E5B-B15A-46F4-AF20-D377ED188A5E}" type="pres">
      <dgm:prSet presAssocID="{0DE18887-7A66-482C-8F2C-0E23E4128362}" presName="sibTrans" presStyleLbl="sibTrans2D1" presStyleIdx="7" presStyleCnt="9"/>
      <dgm:spPr/>
      <dgm:t>
        <a:bodyPr/>
        <a:lstStyle/>
        <a:p>
          <a:endParaRPr lang="cs-CZ"/>
        </a:p>
      </dgm:t>
    </dgm:pt>
    <dgm:pt modelId="{30347AA4-AC68-4E45-B343-977AD3FE0259}" type="pres">
      <dgm:prSet presAssocID="{B07D8865-33E6-4D80-8B47-954C4C29A122}" presName="node" presStyleLbl="node1" presStyleIdx="8" presStyleCnt="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1D41A63-279E-4631-98EB-70706E2BB512}" type="pres">
      <dgm:prSet presAssocID="{B07D8865-33E6-4D80-8B47-954C4C29A122}" presName="dummy" presStyleCnt="0"/>
      <dgm:spPr/>
    </dgm:pt>
    <dgm:pt modelId="{E0BB496A-6CBC-48C9-AFB8-3A7A89CB9939}" type="pres">
      <dgm:prSet presAssocID="{0C290037-A756-4208-9AE4-4A149CC80F45}" presName="sibTrans" presStyleLbl="sibTrans2D1" presStyleIdx="8" presStyleCnt="9"/>
      <dgm:spPr/>
      <dgm:t>
        <a:bodyPr/>
        <a:lstStyle/>
        <a:p>
          <a:endParaRPr lang="cs-CZ"/>
        </a:p>
      </dgm:t>
    </dgm:pt>
  </dgm:ptLst>
  <dgm:cxnLst>
    <dgm:cxn modelId="{93DD28EE-5E42-49B0-AFF5-22D6509B65BC}" srcId="{CEDE7ED0-A8BD-4A5D-B549-B36756118EA9}" destId="{69177387-0C35-4D40-AB2F-74E436DD6689}" srcOrd="2" destOrd="0" parTransId="{36F04E7C-FB01-4914-8192-14982CF6B292}" sibTransId="{5D6E1BB0-E4EA-4FA4-AEA0-E48737C2BC61}"/>
    <dgm:cxn modelId="{A4AD0E12-B43C-46CE-B6C7-D4A9ECF21A69}" type="presOf" srcId="{95C954CD-7767-4A51-9C00-656D59CA2E1E}" destId="{2EC9A2B8-B228-4C4C-9BE8-9E4AF1549284}" srcOrd="0" destOrd="0" presId="urn:microsoft.com/office/officeart/2005/8/layout/radial6"/>
    <dgm:cxn modelId="{BFEAB0F9-0E10-4617-ADA6-E7364650E61A}" type="presOf" srcId="{DAFB5F50-B5B1-4883-B397-F251ADA24B20}" destId="{75289C64-4AC7-46C6-9D8A-BEACDC9DD2A5}" srcOrd="0" destOrd="0" presId="urn:microsoft.com/office/officeart/2005/8/layout/radial6"/>
    <dgm:cxn modelId="{07CBEA4A-6164-4FC2-BC6E-B94933BECE4B}" type="presOf" srcId="{A5474C1D-913B-4251-A2EA-76AF24C4EBA8}" destId="{F8871D70-8DF0-461E-8AC0-178441A3244A}" srcOrd="0" destOrd="0" presId="urn:microsoft.com/office/officeart/2005/8/layout/radial6"/>
    <dgm:cxn modelId="{DBE4E230-5CD1-417E-9847-4B6CAC3A7BC4}" type="presOf" srcId="{968A3178-C5A6-4194-9A11-25AF26FBB3C2}" destId="{A4EC6AA7-7A59-4943-9E74-6793F194CF60}" srcOrd="0" destOrd="0" presId="urn:microsoft.com/office/officeart/2005/8/layout/radial6"/>
    <dgm:cxn modelId="{657A6AEA-E87A-4976-9321-4E4F7E18BA47}" srcId="{CEDE7ED0-A8BD-4A5D-B549-B36756118EA9}" destId="{968A3178-C5A6-4194-9A11-25AF26FBB3C2}" srcOrd="5" destOrd="0" parTransId="{E12E8DE8-A583-4C2B-8194-71EA3AEAB831}" sibTransId="{AFAD153C-A403-41BB-AB0E-148CF82A50A9}"/>
    <dgm:cxn modelId="{8ACD89C9-3B1A-42D7-B0B2-BFD958316A53}" type="presOf" srcId="{5E31F234-2124-4EFD-B038-D26DF4B5BBA9}" destId="{C004F1DD-FAFC-4232-AFBD-8F530DFF014B}" srcOrd="0" destOrd="0" presId="urn:microsoft.com/office/officeart/2005/8/layout/radial6"/>
    <dgm:cxn modelId="{26AABD28-316F-4B90-8C51-BA4111E3F2B3}" type="presOf" srcId="{9DA6C5C3-B48F-40FC-917D-8C46AA62C74E}" destId="{25C01DD0-BDB2-4AE6-B04C-92E635F5A3E0}" srcOrd="0" destOrd="0" presId="urn:microsoft.com/office/officeart/2005/8/layout/radial6"/>
    <dgm:cxn modelId="{3C2486FE-3914-4712-A8C9-0668730F628D}" srcId="{CEDE7ED0-A8BD-4A5D-B549-B36756118EA9}" destId="{559B6580-678D-4937-B7A4-B4F2402AF540}" srcOrd="4" destOrd="0" parTransId="{4D1041C9-59BB-4382-B4CF-FDAE64FDBEF1}" sibTransId="{DAFB5F50-B5B1-4883-B397-F251ADA24B20}"/>
    <dgm:cxn modelId="{C44C4C42-BD5C-448E-92DF-3D5395B11E9B}" srcId="{CEDE7ED0-A8BD-4A5D-B549-B36756118EA9}" destId="{9DA6C5C3-B48F-40FC-917D-8C46AA62C74E}" srcOrd="1" destOrd="0" parTransId="{72C1F163-60FA-464B-AD52-44414E707308}" sibTransId="{95C954CD-7767-4A51-9C00-656D59CA2E1E}"/>
    <dgm:cxn modelId="{290E7C98-0964-4F6D-BC4D-EF8C8D143E11}" srcId="{CEDE7ED0-A8BD-4A5D-B549-B36756118EA9}" destId="{59F77077-37F3-41DC-B7BF-715552239CC2}" srcOrd="3" destOrd="0" parTransId="{32D51C5D-06EB-4762-BCAE-63120F030138}" sibTransId="{A5474C1D-913B-4251-A2EA-76AF24C4EBA8}"/>
    <dgm:cxn modelId="{B8EF48A5-C5C6-4DF2-883F-0B04038C7429}" type="presOf" srcId="{CEDE7ED0-A8BD-4A5D-B549-B36756118EA9}" destId="{ADCE3558-2085-471D-80A9-0074BCF2B103}" srcOrd="0" destOrd="0" presId="urn:microsoft.com/office/officeart/2005/8/layout/radial6"/>
    <dgm:cxn modelId="{5159EC71-4730-416D-AE7A-D53E1E85B406}" type="presOf" srcId="{59F77077-37F3-41DC-B7BF-715552239CC2}" destId="{77D2F68B-3049-4FBF-9CAD-D9FC38BA6B50}" srcOrd="0" destOrd="0" presId="urn:microsoft.com/office/officeart/2005/8/layout/radial6"/>
    <dgm:cxn modelId="{307576CB-AEAF-4C8B-8D72-BF9F1B9FE34D}" srcId="{CEDE7ED0-A8BD-4A5D-B549-B36756118EA9}" destId="{6A0F1E23-4B01-4FAD-80EF-FBBC36C34667}" srcOrd="0" destOrd="0" parTransId="{2D8BAED4-C662-4056-882A-CE2AE7BA4025}" sibTransId="{5E31F234-2124-4EFD-B038-D26DF4B5BBA9}"/>
    <dgm:cxn modelId="{182F8F5C-EFC0-4B14-9A67-E8F400D9F162}" srcId="{CEDE7ED0-A8BD-4A5D-B549-B36756118EA9}" destId="{B07D8865-33E6-4D80-8B47-954C4C29A122}" srcOrd="8" destOrd="0" parTransId="{96FCCFCB-F71B-4A16-975E-F49D6190F85C}" sibTransId="{0C290037-A756-4208-9AE4-4A149CC80F45}"/>
    <dgm:cxn modelId="{2DF1BB5D-AE01-4570-845C-B388BF2C65D3}" type="presOf" srcId="{5D6E1BB0-E4EA-4FA4-AEA0-E48737C2BC61}" destId="{CE9C557F-2055-4278-8EA6-B91793A97D33}" srcOrd="0" destOrd="0" presId="urn:microsoft.com/office/officeart/2005/8/layout/radial6"/>
    <dgm:cxn modelId="{7F2B353F-FF23-4C13-B13F-DB847750E79A}" srcId="{CEDE7ED0-A8BD-4A5D-B549-B36756118EA9}" destId="{708E9BF6-51EC-46A2-BDB3-6E905C51140B}" srcOrd="7" destOrd="0" parTransId="{C44BEC19-648C-4896-85E8-C7FF8293AE1E}" sibTransId="{0DE18887-7A66-482C-8F2C-0E23E4128362}"/>
    <dgm:cxn modelId="{C9658CEA-5C42-47D0-BD95-45409A51EE19}" type="presOf" srcId="{6A0F1E23-4B01-4FAD-80EF-FBBC36C34667}" destId="{229ADE97-E83E-4085-A02B-F854EC2C1C37}" srcOrd="0" destOrd="0" presId="urn:microsoft.com/office/officeart/2005/8/layout/radial6"/>
    <dgm:cxn modelId="{8D965071-6946-42D9-9DE2-09BF9B4308F3}" type="presOf" srcId="{F6BF6B5C-4C3E-4491-B7FF-DE9F89D35687}" destId="{08BAD1B6-C72F-4DBB-8316-ECE08A715D31}" srcOrd="0" destOrd="0" presId="urn:microsoft.com/office/officeart/2005/8/layout/radial6"/>
    <dgm:cxn modelId="{D6CC0434-027C-4C26-9152-3BCAD3DFF356}" type="presOf" srcId="{0DE18887-7A66-482C-8F2C-0E23E4128362}" destId="{DF5C7E5B-B15A-46F4-AF20-D377ED188A5E}" srcOrd="0" destOrd="0" presId="urn:microsoft.com/office/officeart/2005/8/layout/radial6"/>
    <dgm:cxn modelId="{E19933B1-8470-4714-A6D1-8CE3B2F00545}" type="presOf" srcId="{B07D8865-33E6-4D80-8B47-954C4C29A122}" destId="{30347AA4-AC68-4E45-B343-977AD3FE0259}" srcOrd="0" destOrd="0" presId="urn:microsoft.com/office/officeart/2005/8/layout/radial6"/>
    <dgm:cxn modelId="{D1087035-8B0C-464B-9438-DF8FC5E203D5}" type="presOf" srcId="{821A5DBA-3890-4E81-A7D5-83C692553C79}" destId="{00B6A452-43E3-4AFB-9585-DB7C35AE8DEE}" srcOrd="0" destOrd="0" presId="urn:microsoft.com/office/officeart/2005/8/layout/radial6"/>
    <dgm:cxn modelId="{C8D54027-C39C-4B11-BAC7-D26662680675}" srcId="{821A5DBA-3890-4E81-A7D5-83C692553C79}" destId="{CEDE7ED0-A8BD-4A5D-B549-B36756118EA9}" srcOrd="0" destOrd="0" parTransId="{93AAD21C-284B-4A8D-A8D8-3BF273FA1A5E}" sibTransId="{588B4EA2-1C0B-4CE9-95B9-5FFCFB7B3D6D}"/>
    <dgm:cxn modelId="{4D632175-1286-42E7-949B-EE2B26C80404}" type="presOf" srcId="{619AF96A-6FDA-456C-B3C6-160A1AC79A83}" destId="{886680AC-8033-4C53-A620-4E4507F5C6A4}" srcOrd="0" destOrd="0" presId="urn:microsoft.com/office/officeart/2005/8/layout/radial6"/>
    <dgm:cxn modelId="{759660BF-96A1-4722-83AC-D83584899397}" type="presOf" srcId="{559B6580-678D-4937-B7A4-B4F2402AF540}" destId="{5289CE10-DB0E-4FED-8FB8-F784218ACEB6}" srcOrd="0" destOrd="0" presId="urn:microsoft.com/office/officeart/2005/8/layout/radial6"/>
    <dgm:cxn modelId="{C26CAF34-B45A-405D-B003-1F9F8B17F1EF}" type="presOf" srcId="{AFAD153C-A403-41BB-AB0E-148CF82A50A9}" destId="{4EA7DD0E-8F94-4ABD-B6E4-2A49235F53B3}" srcOrd="0" destOrd="0" presId="urn:microsoft.com/office/officeart/2005/8/layout/radial6"/>
    <dgm:cxn modelId="{1DC16EA5-24D2-4505-93D3-A195F54B86BB}" type="presOf" srcId="{69177387-0C35-4D40-AB2F-74E436DD6689}" destId="{BAE9CEE4-DFAA-4052-8CE6-CFB94C15FBCD}" srcOrd="0" destOrd="0" presId="urn:microsoft.com/office/officeart/2005/8/layout/radial6"/>
    <dgm:cxn modelId="{954C4621-2C1E-44DF-B737-6910AE2D9913}" type="presOf" srcId="{0C290037-A756-4208-9AE4-4A149CC80F45}" destId="{E0BB496A-6CBC-48C9-AFB8-3A7A89CB9939}" srcOrd="0" destOrd="0" presId="urn:microsoft.com/office/officeart/2005/8/layout/radial6"/>
    <dgm:cxn modelId="{9EC8A6C3-B8BD-4A6F-9EDD-F5B70B3CE38B}" srcId="{CEDE7ED0-A8BD-4A5D-B549-B36756118EA9}" destId="{619AF96A-6FDA-456C-B3C6-160A1AC79A83}" srcOrd="6" destOrd="0" parTransId="{A19B9DDD-0D1F-4042-B6BA-B25EC36B5DE9}" sibTransId="{F6BF6B5C-4C3E-4491-B7FF-DE9F89D35687}"/>
    <dgm:cxn modelId="{C565D728-8558-4560-A4AF-55902C455CA0}" type="presOf" srcId="{708E9BF6-51EC-46A2-BDB3-6E905C51140B}" destId="{198B09E3-4CD7-473F-912E-BC893240130D}" srcOrd="0" destOrd="0" presId="urn:microsoft.com/office/officeart/2005/8/layout/radial6"/>
    <dgm:cxn modelId="{EDFF87C3-F59F-477F-82A9-E29D60D7E9E1}" type="presParOf" srcId="{00B6A452-43E3-4AFB-9585-DB7C35AE8DEE}" destId="{ADCE3558-2085-471D-80A9-0074BCF2B103}" srcOrd="0" destOrd="0" presId="urn:microsoft.com/office/officeart/2005/8/layout/radial6"/>
    <dgm:cxn modelId="{93F35ECA-1B42-44D1-A7A4-62A91B288C90}" type="presParOf" srcId="{00B6A452-43E3-4AFB-9585-DB7C35AE8DEE}" destId="{229ADE97-E83E-4085-A02B-F854EC2C1C37}" srcOrd="1" destOrd="0" presId="urn:microsoft.com/office/officeart/2005/8/layout/radial6"/>
    <dgm:cxn modelId="{D978A3D7-0125-4BEC-B45D-D6BC26320A32}" type="presParOf" srcId="{00B6A452-43E3-4AFB-9585-DB7C35AE8DEE}" destId="{74DC32E6-3A1E-468B-9F0A-58079811D356}" srcOrd="2" destOrd="0" presId="urn:microsoft.com/office/officeart/2005/8/layout/radial6"/>
    <dgm:cxn modelId="{2BE81969-2C9D-4A47-8BD6-FEA12E121311}" type="presParOf" srcId="{00B6A452-43E3-4AFB-9585-DB7C35AE8DEE}" destId="{C004F1DD-FAFC-4232-AFBD-8F530DFF014B}" srcOrd="3" destOrd="0" presId="urn:microsoft.com/office/officeart/2005/8/layout/radial6"/>
    <dgm:cxn modelId="{23B297DB-5795-403B-A3B0-0D0DD9E8E59C}" type="presParOf" srcId="{00B6A452-43E3-4AFB-9585-DB7C35AE8DEE}" destId="{25C01DD0-BDB2-4AE6-B04C-92E635F5A3E0}" srcOrd="4" destOrd="0" presId="urn:microsoft.com/office/officeart/2005/8/layout/radial6"/>
    <dgm:cxn modelId="{018004CB-8C21-4597-B056-248A8E4C5E8F}" type="presParOf" srcId="{00B6A452-43E3-4AFB-9585-DB7C35AE8DEE}" destId="{DA665844-9676-4F03-8285-4A2CCF73911F}" srcOrd="5" destOrd="0" presId="urn:microsoft.com/office/officeart/2005/8/layout/radial6"/>
    <dgm:cxn modelId="{AAFB7CEC-3024-413F-9336-E334A43227CC}" type="presParOf" srcId="{00B6A452-43E3-4AFB-9585-DB7C35AE8DEE}" destId="{2EC9A2B8-B228-4C4C-9BE8-9E4AF1549284}" srcOrd="6" destOrd="0" presId="urn:microsoft.com/office/officeart/2005/8/layout/radial6"/>
    <dgm:cxn modelId="{778CEE9A-035C-4E38-A8FD-62C8C12434FC}" type="presParOf" srcId="{00B6A452-43E3-4AFB-9585-DB7C35AE8DEE}" destId="{BAE9CEE4-DFAA-4052-8CE6-CFB94C15FBCD}" srcOrd="7" destOrd="0" presId="urn:microsoft.com/office/officeart/2005/8/layout/radial6"/>
    <dgm:cxn modelId="{C3015416-8441-4912-AB1C-2152B7909B79}" type="presParOf" srcId="{00B6A452-43E3-4AFB-9585-DB7C35AE8DEE}" destId="{F36F4000-AD23-4204-AF71-9DEF1C889E27}" srcOrd="8" destOrd="0" presId="urn:microsoft.com/office/officeart/2005/8/layout/radial6"/>
    <dgm:cxn modelId="{73005067-95E0-45D4-9CE0-D87465053864}" type="presParOf" srcId="{00B6A452-43E3-4AFB-9585-DB7C35AE8DEE}" destId="{CE9C557F-2055-4278-8EA6-B91793A97D33}" srcOrd="9" destOrd="0" presId="urn:microsoft.com/office/officeart/2005/8/layout/radial6"/>
    <dgm:cxn modelId="{6CDD9BE4-B9AB-4E5C-A8C4-EEECD537D61D}" type="presParOf" srcId="{00B6A452-43E3-4AFB-9585-DB7C35AE8DEE}" destId="{77D2F68B-3049-4FBF-9CAD-D9FC38BA6B50}" srcOrd="10" destOrd="0" presId="urn:microsoft.com/office/officeart/2005/8/layout/radial6"/>
    <dgm:cxn modelId="{3123ACCA-0C7C-44DB-99B1-3C11CBFF168F}" type="presParOf" srcId="{00B6A452-43E3-4AFB-9585-DB7C35AE8DEE}" destId="{046E90E8-48B0-480B-9137-91CC17318842}" srcOrd="11" destOrd="0" presId="urn:microsoft.com/office/officeart/2005/8/layout/radial6"/>
    <dgm:cxn modelId="{52D11847-2076-4408-8AAC-AA4560E6E968}" type="presParOf" srcId="{00B6A452-43E3-4AFB-9585-DB7C35AE8DEE}" destId="{F8871D70-8DF0-461E-8AC0-178441A3244A}" srcOrd="12" destOrd="0" presId="urn:microsoft.com/office/officeart/2005/8/layout/radial6"/>
    <dgm:cxn modelId="{51D9E5B4-8BC0-4DAB-BBA9-8A8FECAA927E}" type="presParOf" srcId="{00B6A452-43E3-4AFB-9585-DB7C35AE8DEE}" destId="{5289CE10-DB0E-4FED-8FB8-F784218ACEB6}" srcOrd="13" destOrd="0" presId="urn:microsoft.com/office/officeart/2005/8/layout/radial6"/>
    <dgm:cxn modelId="{60C88459-7A19-4462-88EB-52C3198220A9}" type="presParOf" srcId="{00B6A452-43E3-4AFB-9585-DB7C35AE8DEE}" destId="{E99C0FB5-68CE-42B3-B8AD-119F6769BE04}" srcOrd="14" destOrd="0" presId="urn:microsoft.com/office/officeart/2005/8/layout/radial6"/>
    <dgm:cxn modelId="{3846EA67-E3B0-458E-ABD7-A2136E37E14D}" type="presParOf" srcId="{00B6A452-43E3-4AFB-9585-DB7C35AE8DEE}" destId="{75289C64-4AC7-46C6-9D8A-BEACDC9DD2A5}" srcOrd="15" destOrd="0" presId="urn:microsoft.com/office/officeart/2005/8/layout/radial6"/>
    <dgm:cxn modelId="{6F790576-E338-4F45-A86D-279EA871A739}" type="presParOf" srcId="{00B6A452-43E3-4AFB-9585-DB7C35AE8DEE}" destId="{A4EC6AA7-7A59-4943-9E74-6793F194CF60}" srcOrd="16" destOrd="0" presId="urn:microsoft.com/office/officeart/2005/8/layout/radial6"/>
    <dgm:cxn modelId="{F3A9550A-A707-4984-8096-7C8F9EF7DBD4}" type="presParOf" srcId="{00B6A452-43E3-4AFB-9585-DB7C35AE8DEE}" destId="{ECD42B83-E01B-4D07-9258-5053ECC7423A}" srcOrd="17" destOrd="0" presId="urn:microsoft.com/office/officeart/2005/8/layout/radial6"/>
    <dgm:cxn modelId="{DCFEE5BE-2648-4D90-B308-932CE8C70F2D}" type="presParOf" srcId="{00B6A452-43E3-4AFB-9585-DB7C35AE8DEE}" destId="{4EA7DD0E-8F94-4ABD-B6E4-2A49235F53B3}" srcOrd="18" destOrd="0" presId="urn:microsoft.com/office/officeart/2005/8/layout/radial6"/>
    <dgm:cxn modelId="{571A0A2F-EF3D-4B50-A331-1D1540C00356}" type="presParOf" srcId="{00B6A452-43E3-4AFB-9585-DB7C35AE8DEE}" destId="{886680AC-8033-4C53-A620-4E4507F5C6A4}" srcOrd="19" destOrd="0" presId="urn:microsoft.com/office/officeart/2005/8/layout/radial6"/>
    <dgm:cxn modelId="{1F07C0BB-7F31-40D4-8154-ED31EF4B964B}" type="presParOf" srcId="{00B6A452-43E3-4AFB-9585-DB7C35AE8DEE}" destId="{4880305C-B801-4F1E-8233-B61D790A35AC}" srcOrd="20" destOrd="0" presId="urn:microsoft.com/office/officeart/2005/8/layout/radial6"/>
    <dgm:cxn modelId="{3FF4C8C1-061A-49D0-89B0-6071C4B12854}" type="presParOf" srcId="{00B6A452-43E3-4AFB-9585-DB7C35AE8DEE}" destId="{08BAD1B6-C72F-4DBB-8316-ECE08A715D31}" srcOrd="21" destOrd="0" presId="urn:microsoft.com/office/officeart/2005/8/layout/radial6"/>
    <dgm:cxn modelId="{40339DC9-555D-4DAA-9EB6-9072C3A58D55}" type="presParOf" srcId="{00B6A452-43E3-4AFB-9585-DB7C35AE8DEE}" destId="{198B09E3-4CD7-473F-912E-BC893240130D}" srcOrd="22" destOrd="0" presId="urn:microsoft.com/office/officeart/2005/8/layout/radial6"/>
    <dgm:cxn modelId="{38220DCC-2CA6-4BE9-9DB4-ED6DFB906DF7}" type="presParOf" srcId="{00B6A452-43E3-4AFB-9585-DB7C35AE8DEE}" destId="{35F2B7C4-79F0-4401-AF8F-93835642F859}" srcOrd="23" destOrd="0" presId="urn:microsoft.com/office/officeart/2005/8/layout/radial6"/>
    <dgm:cxn modelId="{EB53CBA4-E3D5-4356-B9C1-887AA6FDD475}" type="presParOf" srcId="{00B6A452-43E3-4AFB-9585-DB7C35AE8DEE}" destId="{DF5C7E5B-B15A-46F4-AF20-D377ED188A5E}" srcOrd="24" destOrd="0" presId="urn:microsoft.com/office/officeart/2005/8/layout/radial6"/>
    <dgm:cxn modelId="{9C8B5B4B-F01A-4ED2-8322-75F5313E2790}" type="presParOf" srcId="{00B6A452-43E3-4AFB-9585-DB7C35AE8DEE}" destId="{30347AA4-AC68-4E45-B343-977AD3FE0259}" srcOrd="25" destOrd="0" presId="urn:microsoft.com/office/officeart/2005/8/layout/radial6"/>
    <dgm:cxn modelId="{9183B4F9-4CA3-4EE5-824E-8E0C8CA38711}" type="presParOf" srcId="{00B6A452-43E3-4AFB-9585-DB7C35AE8DEE}" destId="{71D41A63-279E-4631-98EB-70706E2BB512}" srcOrd="26" destOrd="0" presId="urn:microsoft.com/office/officeart/2005/8/layout/radial6"/>
    <dgm:cxn modelId="{FD2DFC03-2529-4A95-A28E-F2098A57E8D5}" type="presParOf" srcId="{00B6A452-43E3-4AFB-9585-DB7C35AE8DEE}" destId="{E0BB496A-6CBC-48C9-AFB8-3A7A89CB9939}" srcOrd="27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F42157B-396C-474D-A106-62833F5AA6A3}" type="doc">
      <dgm:prSet loTypeId="urn:microsoft.com/office/officeart/2005/8/layout/radial6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B35331-9A97-4609-B68D-FB9DECA37481}">
      <dgm:prSet phldrT="[Text]"/>
      <dgm:spPr/>
      <dgm:t>
        <a:bodyPr/>
        <a:lstStyle/>
        <a:p>
          <a:r>
            <a:rPr lang="cs-CZ" dirty="0" smtClean="0"/>
            <a:t>  </a:t>
          </a:r>
          <a:endParaRPr lang="cs-CZ" dirty="0"/>
        </a:p>
      </dgm:t>
    </dgm:pt>
    <dgm:pt modelId="{004EBCB5-781B-45A9-97AB-59D4AB3F6DEA}" type="parTrans" cxnId="{6E974FD9-5E93-4404-8AF7-E01F79D2ED52}">
      <dgm:prSet/>
      <dgm:spPr/>
      <dgm:t>
        <a:bodyPr/>
        <a:lstStyle/>
        <a:p>
          <a:endParaRPr lang="cs-CZ"/>
        </a:p>
      </dgm:t>
    </dgm:pt>
    <dgm:pt modelId="{8CD2A9D6-B257-4FB5-9C16-395027FBC4E5}" type="sibTrans" cxnId="{6E974FD9-5E93-4404-8AF7-E01F79D2ED52}">
      <dgm:prSet/>
      <dgm:spPr/>
      <dgm:t>
        <a:bodyPr/>
        <a:lstStyle/>
        <a:p>
          <a:endParaRPr lang="cs-CZ"/>
        </a:p>
      </dgm:t>
    </dgm:pt>
    <dgm:pt modelId="{C43CAF2F-B3B6-46F8-9B8D-FC579B21E8FB}">
      <dgm:prSet phldrT="[Text]" custT="1"/>
      <dgm:spPr/>
      <dgm:t>
        <a:bodyPr/>
        <a:lstStyle/>
        <a:p>
          <a:r>
            <a:rPr lang="cs-CZ" sz="3200" b="1" dirty="0" smtClean="0"/>
            <a:t>C</a:t>
          </a:r>
          <a:endParaRPr lang="cs-CZ" sz="3200" b="1" dirty="0"/>
        </a:p>
      </dgm:t>
    </dgm:pt>
    <dgm:pt modelId="{632451AC-339A-4463-B5FA-E8816046ECD4}" type="parTrans" cxnId="{7C29B98F-618E-49A0-BB31-403AF9CF4B00}">
      <dgm:prSet/>
      <dgm:spPr/>
      <dgm:t>
        <a:bodyPr/>
        <a:lstStyle/>
        <a:p>
          <a:endParaRPr lang="cs-CZ"/>
        </a:p>
      </dgm:t>
    </dgm:pt>
    <dgm:pt modelId="{BC5CFB7B-27CC-4485-8B5C-F1B1FDE82B48}" type="sibTrans" cxnId="{7C29B98F-618E-49A0-BB31-403AF9CF4B00}">
      <dgm:prSet/>
      <dgm:spPr/>
      <dgm:t>
        <a:bodyPr/>
        <a:lstStyle/>
        <a:p>
          <a:endParaRPr lang="cs-CZ"/>
        </a:p>
      </dgm:t>
    </dgm:pt>
    <dgm:pt modelId="{D4B79E49-0DD7-432F-B245-42A4FA28086D}">
      <dgm:prSet phldrT="[Text]" custT="1"/>
      <dgm:spPr/>
      <dgm:t>
        <a:bodyPr/>
        <a:lstStyle/>
        <a:p>
          <a:r>
            <a:rPr lang="cs-CZ" sz="3200" b="1" dirty="0" smtClean="0"/>
            <a:t>I</a:t>
          </a:r>
          <a:endParaRPr lang="cs-CZ" sz="3200" b="1" dirty="0"/>
        </a:p>
      </dgm:t>
    </dgm:pt>
    <dgm:pt modelId="{F7B2118D-64E3-4742-8409-28F6DB4B3ADB}" type="parTrans" cxnId="{21E09B2D-810A-411D-AEED-0BA8C42963D6}">
      <dgm:prSet/>
      <dgm:spPr/>
      <dgm:t>
        <a:bodyPr/>
        <a:lstStyle/>
        <a:p>
          <a:endParaRPr lang="cs-CZ"/>
        </a:p>
      </dgm:t>
    </dgm:pt>
    <dgm:pt modelId="{6B44916F-0254-40B5-8D45-48A06EF34D58}" type="sibTrans" cxnId="{21E09B2D-810A-411D-AEED-0BA8C42963D6}">
      <dgm:prSet/>
      <dgm:spPr/>
      <dgm:t>
        <a:bodyPr/>
        <a:lstStyle/>
        <a:p>
          <a:endParaRPr lang="cs-CZ"/>
        </a:p>
      </dgm:t>
    </dgm:pt>
    <dgm:pt modelId="{B10B7F47-5803-4F04-949A-5310B5319373}">
      <dgm:prSet phldrT="[Text]" custT="1"/>
      <dgm:spPr/>
      <dgm:t>
        <a:bodyPr/>
        <a:lstStyle/>
        <a:p>
          <a:r>
            <a:rPr lang="cs-CZ" sz="3200" b="1" dirty="0" smtClean="0"/>
            <a:t>Y</a:t>
          </a:r>
          <a:endParaRPr lang="cs-CZ" sz="3200" b="1" dirty="0"/>
        </a:p>
      </dgm:t>
    </dgm:pt>
    <dgm:pt modelId="{7B021F48-545F-4C3F-AD9D-C5D67534BE4B}" type="parTrans" cxnId="{CF9F5057-128B-4B37-BEAA-A645B20AEAF5}">
      <dgm:prSet/>
      <dgm:spPr/>
      <dgm:t>
        <a:bodyPr/>
        <a:lstStyle/>
        <a:p>
          <a:endParaRPr lang="cs-CZ"/>
        </a:p>
      </dgm:t>
    </dgm:pt>
    <dgm:pt modelId="{C8F627A6-AB80-46D0-8192-C7D5BE1AA845}" type="sibTrans" cxnId="{CF9F5057-128B-4B37-BEAA-A645B20AEAF5}">
      <dgm:prSet/>
      <dgm:spPr/>
      <dgm:t>
        <a:bodyPr/>
        <a:lstStyle/>
        <a:p>
          <a:endParaRPr lang="cs-CZ"/>
        </a:p>
      </dgm:t>
    </dgm:pt>
    <dgm:pt modelId="{B210E068-F173-4DE5-AEDC-6E8CC1E68561}">
      <dgm:prSet phldrT="[Text]" custT="1"/>
      <dgm:spPr/>
      <dgm:t>
        <a:bodyPr/>
        <a:lstStyle/>
        <a:p>
          <a:r>
            <a:rPr lang="cs-CZ" sz="3200" b="1" dirty="0" smtClean="0"/>
            <a:t>I</a:t>
          </a:r>
          <a:endParaRPr lang="cs-CZ" sz="3200" b="1" dirty="0"/>
        </a:p>
      </dgm:t>
    </dgm:pt>
    <dgm:pt modelId="{3DA95A82-53FE-4E1B-A0C6-B6C2A6053652}" type="parTrans" cxnId="{C4B9C106-AA66-44C9-BE1E-7DB390663C6D}">
      <dgm:prSet/>
      <dgm:spPr/>
      <dgm:t>
        <a:bodyPr/>
        <a:lstStyle/>
        <a:p>
          <a:endParaRPr lang="cs-CZ"/>
        </a:p>
      </dgm:t>
    </dgm:pt>
    <dgm:pt modelId="{A977FEE3-D7CE-4A7D-960A-AA0CC6D5DC2E}" type="sibTrans" cxnId="{C4B9C106-AA66-44C9-BE1E-7DB390663C6D}">
      <dgm:prSet/>
      <dgm:spPr/>
      <dgm:t>
        <a:bodyPr/>
        <a:lstStyle/>
        <a:p>
          <a:endParaRPr lang="cs-CZ"/>
        </a:p>
      </dgm:t>
    </dgm:pt>
    <dgm:pt modelId="{076E2ED2-1702-4C7C-A3E6-85CA79FB3613}">
      <dgm:prSet phldrT="[Text]" custT="1"/>
      <dgm:spPr/>
      <dgm:t>
        <a:bodyPr/>
        <a:lstStyle/>
        <a:p>
          <a:r>
            <a:rPr lang="cs-CZ" sz="3200" b="1" dirty="0" smtClean="0"/>
            <a:t>R</a:t>
          </a:r>
          <a:endParaRPr lang="cs-CZ" sz="3200" b="1" dirty="0"/>
        </a:p>
      </dgm:t>
    </dgm:pt>
    <dgm:pt modelId="{B9AAA89D-CE85-4078-AD32-9869B592E03E}" type="parTrans" cxnId="{F8473331-E69D-44CC-9A59-D676CF889D31}">
      <dgm:prSet/>
      <dgm:spPr/>
      <dgm:t>
        <a:bodyPr/>
        <a:lstStyle/>
        <a:p>
          <a:endParaRPr lang="cs-CZ"/>
        </a:p>
      </dgm:t>
    </dgm:pt>
    <dgm:pt modelId="{F51B2148-20B8-4BB6-B38A-E67DF7F15DAB}" type="sibTrans" cxnId="{F8473331-E69D-44CC-9A59-D676CF889D31}">
      <dgm:prSet/>
      <dgm:spPr/>
      <dgm:t>
        <a:bodyPr/>
        <a:lstStyle/>
        <a:p>
          <a:endParaRPr lang="cs-CZ"/>
        </a:p>
      </dgm:t>
    </dgm:pt>
    <dgm:pt modelId="{443BB3A3-BA4A-4E66-AA33-8BB01EC1E5CE}">
      <dgm:prSet phldrT="[Text]" custT="1"/>
      <dgm:spPr/>
      <dgm:t>
        <a:bodyPr/>
        <a:lstStyle/>
        <a:p>
          <a:r>
            <a:rPr lang="cs-CZ" sz="3200" b="1" dirty="0" smtClean="0"/>
            <a:t>E</a:t>
          </a:r>
          <a:endParaRPr lang="cs-CZ" sz="3200" b="1" dirty="0"/>
        </a:p>
      </dgm:t>
    </dgm:pt>
    <dgm:pt modelId="{545BD2DC-EF80-4A82-9BB9-AEA1398DE22C}" type="parTrans" cxnId="{AFF881D3-AD51-48E0-A0D4-AFEBEB936202}">
      <dgm:prSet/>
      <dgm:spPr/>
      <dgm:t>
        <a:bodyPr/>
        <a:lstStyle/>
        <a:p>
          <a:endParaRPr lang="cs-CZ"/>
        </a:p>
      </dgm:t>
    </dgm:pt>
    <dgm:pt modelId="{1372157D-8D7F-46C9-A62A-FB1A17676BD1}" type="sibTrans" cxnId="{AFF881D3-AD51-48E0-A0D4-AFEBEB936202}">
      <dgm:prSet/>
      <dgm:spPr/>
      <dgm:t>
        <a:bodyPr/>
        <a:lstStyle/>
        <a:p>
          <a:endParaRPr lang="cs-CZ"/>
        </a:p>
      </dgm:t>
    </dgm:pt>
    <dgm:pt modelId="{63404787-553E-4498-97B7-E4818EB1E4A6}">
      <dgm:prSet phldrT="[Text]" custT="1"/>
      <dgm:spPr/>
      <dgm:t>
        <a:bodyPr/>
        <a:lstStyle/>
        <a:p>
          <a:r>
            <a:rPr lang="cs-CZ" sz="3200" b="1" dirty="0" smtClean="0"/>
            <a:t>C</a:t>
          </a:r>
          <a:endParaRPr lang="cs-CZ" sz="3200" b="1" dirty="0"/>
        </a:p>
      </dgm:t>
    </dgm:pt>
    <dgm:pt modelId="{501AC170-21E6-4419-897C-6F59CD2D8C10}" type="parTrans" cxnId="{AA6BD957-0CA5-4BBF-A51D-B6C9CB2392D4}">
      <dgm:prSet/>
      <dgm:spPr/>
      <dgm:t>
        <a:bodyPr/>
        <a:lstStyle/>
        <a:p>
          <a:endParaRPr lang="cs-CZ"/>
        </a:p>
      </dgm:t>
    </dgm:pt>
    <dgm:pt modelId="{4F347BE9-6CB5-4835-956A-D62840CAE1E5}" type="sibTrans" cxnId="{AA6BD957-0CA5-4BBF-A51D-B6C9CB2392D4}">
      <dgm:prSet/>
      <dgm:spPr/>
      <dgm:t>
        <a:bodyPr/>
        <a:lstStyle/>
        <a:p>
          <a:endParaRPr lang="cs-CZ"/>
        </a:p>
      </dgm:t>
    </dgm:pt>
    <dgm:pt modelId="{73699B8F-99ED-4B10-A7F7-AE4C8164439B}">
      <dgm:prSet phldrT="[Text]" custT="1"/>
      <dgm:spPr/>
      <dgm:t>
        <a:bodyPr/>
        <a:lstStyle/>
        <a:p>
          <a:r>
            <a:rPr lang="cs-CZ" sz="3200" b="1" dirty="0" smtClean="0"/>
            <a:t>l</a:t>
          </a:r>
          <a:endParaRPr lang="cs-CZ" sz="3200" b="1" dirty="0"/>
        </a:p>
      </dgm:t>
    </dgm:pt>
    <dgm:pt modelId="{448D8EDA-C8AE-4266-9958-812DFF35EE03}" type="parTrans" cxnId="{6C4DCA29-3940-48A0-B8ED-7EC5C188487A}">
      <dgm:prSet/>
      <dgm:spPr/>
      <dgm:t>
        <a:bodyPr/>
        <a:lstStyle/>
        <a:p>
          <a:endParaRPr lang="cs-CZ"/>
        </a:p>
      </dgm:t>
    </dgm:pt>
    <dgm:pt modelId="{73AF84CE-8274-4531-BA04-2B7EDB14CF7F}" type="sibTrans" cxnId="{6C4DCA29-3940-48A0-B8ED-7EC5C188487A}">
      <dgm:prSet/>
      <dgm:spPr/>
      <dgm:t>
        <a:bodyPr/>
        <a:lstStyle/>
        <a:p>
          <a:endParaRPr lang="cs-CZ"/>
        </a:p>
      </dgm:t>
    </dgm:pt>
    <dgm:pt modelId="{35E6FBA2-7A16-42A5-BF95-99CD5DB27BBA}" type="pres">
      <dgm:prSet presAssocID="{5F42157B-396C-474D-A106-62833F5AA6A3}" presName="Name0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1B14539-2DB6-4C1C-B5C3-71F93B05C12D}" type="pres">
      <dgm:prSet presAssocID="{A0B35331-9A97-4609-B68D-FB9DECA37481}" presName="centerShape" presStyleLbl="node0" presStyleIdx="0" presStyleCnt="1"/>
      <dgm:spPr/>
      <dgm:t>
        <a:bodyPr/>
        <a:lstStyle/>
        <a:p>
          <a:endParaRPr lang="cs-CZ"/>
        </a:p>
      </dgm:t>
    </dgm:pt>
    <dgm:pt modelId="{B36EEF5B-9F7E-47D9-B937-E3B4C8BAA0A1}" type="pres">
      <dgm:prSet presAssocID="{C43CAF2F-B3B6-46F8-9B8D-FC579B21E8FB}" presName="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09ECA99-C81B-4038-97BC-6DA54EBF689A}" type="pres">
      <dgm:prSet presAssocID="{C43CAF2F-B3B6-46F8-9B8D-FC579B21E8FB}" presName="dummy" presStyleCnt="0"/>
      <dgm:spPr/>
    </dgm:pt>
    <dgm:pt modelId="{9B742E59-ED21-4DF5-A008-38A037062D45}" type="pres">
      <dgm:prSet presAssocID="{BC5CFB7B-27CC-4485-8B5C-F1B1FDE82B48}" presName="sibTrans" presStyleLbl="sibTrans2D1" presStyleIdx="0" presStyleCnt="8"/>
      <dgm:spPr/>
      <dgm:t>
        <a:bodyPr/>
        <a:lstStyle/>
        <a:p>
          <a:endParaRPr lang="cs-CZ"/>
        </a:p>
      </dgm:t>
    </dgm:pt>
    <dgm:pt modelId="{7E3D2483-3BD8-4A77-9823-57C02A5E7B5B}" type="pres">
      <dgm:prSet presAssocID="{D4B79E49-0DD7-432F-B245-42A4FA28086D}" presName="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8040EE-8E37-4C10-944E-0971F10C4FE6}" type="pres">
      <dgm:prSet presAssocID="{D4B79E49-0DD7-432F-B245-42A4FA28086D}" presName="dummy" presStyleCnt="0"/>
      <dgm:spPr/>
    </dgm:pt>
    <dgm:pt modelId="{12C8E9B0-EB02-4F31-BEA2-BE9735F31E75}" type="pres">
      <dgm:prSet presAssocID="{6B44916F-0254-40B5-8D45-48A06EF34D58}" presName="sibTrans" presStyleLbl="sibTrans2D1" presStyleIdx="1" presStyleCnt="8"/>
      <dgm:spPr/>
      <dgm:t>
        <a:bodyPr/>
        <a:lstStyle/>
        <a:p>
          <a:endParaRPr lang="cs-CZ"/>
        </a:p>
      </dgm:t>
    </dgm:pt>
    <dgm:pt modelId="{103A8EC4-140A-4DB9-A5A0-4B1D56CB1377}" type="pres">
      <dgm:prSet presAssocID="{B10B7F47-5803-4F04-949A-5310B5319373}" presName="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53F976-6D29-47F3-9CC3-5DB06A33D7F3}" type="pres">
      <dgm:prSet presAssocID="{B10B7F47-5803-4F04-949A-5310B5319373}" presName="dummy" presStyleCnt="0"/>
      <dgm:spPr/>
    </dgm:pt>
    <dgm:pt modelId="{56EB6F42-C116-4D3D-96D3-EDBF9823FCFC}" type="pres">
      <dgm:prSet presAssocID="{C8F627A6-AB80-46D0-8192-C7D5BE1AA845}" presName="sibTrans" presStyleLbl="sibTrans2D1" presStyleIdx="2" presStyleCnt="8"/>
      <dgm:spPr/>
      <dgm:t>
        <a:bodyPr/>
        <a:lstStyle/>
        <a:p>
          <a:endParaRPr lang="cs-CZ"/>
        </a:p>
      </dgm:t>
    </dgm:pt>
    <dgm:pt modelId="{ADEE827A-A2CE-4A0F-BD85-3995ECEDB73A}" type="pres">
      <dgm:prSet presAssocID="{B210E068-F173-4DE5-AEDC-6E8CC1E68561}" presName="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352AE2-A975-4E2C-B144-5CBF158C9D17}" type="pres">
      <dgm:prSet presAssocID="{B210E068-F173-4DE5-AEDC-6E8CC1E68561}" presName="dummy" presStyleCnt="0"/>
      <dgm:spPr/>
    </dgm:pt>
    <dgm:pt modelId="{518AD28B-DC64-465D-B180-18A8833A4DB1}" type="pres">
      <dgm:prSet presAssocID="{A977FEE3-D7CE-4A7D-960A-AA0CC6D5DC2E}" presName="sibTrans" presStyleLbl="sibTrans2D1" presStyleIdx="3" presStyleCnt="8"/>
      <dgm:spPr/>
      <dgm:t>
        <a:bodyPr/>
        <a:lstStyle/>
        <a:p>
          <a:endParaRPr lang="cs-CZ"/>
        </a:p>
      </dgm:t>
    </dgm:pt>
    <dgm:pt modelId="{573A5D27-D47D-4145-971B-126EA01BBEE2}" type="pres">
      <dgm:prSet presAssocID="{076E2ED2-1702-4C7C-A3E6-85CA79FB3613}" presName="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C6EF35-48E2-4CE7-8A56-10BFBDCC0C54}" type="pres">
      <dgm:prSet presAssocID="{076E2ED2-1702-4C7C-A3E6-85CA79FB3613}" presName="dummy" presStyleCnt="0"/>
      <dgm:spPr/>
    </dgm:pt>
    <dgm:pt modelId="{1FE77039-69F6-48EA-8CC8-66BF7D4630A6}" type="pres">
      <dgm:prSet presAssocID="{F51B2148-20B8-4BB6-B38A-E67DF7F15DAB}" presName="sibTrans" presStyleLbl="sibTrans2D1" presStyleIdx="4" presStyleCnt="8"/>
      <dgm:spPr/>
      <dgm:t>
        <a:bodyPr/>
        <a:lstStyle/>
        <a:p>
          <a:endParaRPr lang="cs-CZ"/>
        </a:p>
      </dgm:t>
    </dgm:pt>
    <dgm:pt modelId="{9928FA2F-87AE-4CF8-9F0F-771587E9E311}" type="pres">
      <dgm:prSet presAssocID="{443BB3A3-BA4A-4E66-AA33-8BB01EC1E5CE}" presName="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FF6F5-C6E8-4AB3-9D2B-1C046E7E8C57}" type="pres">
      <dgm:prSet presAssocID="{443BB3A3-BA4A-4E66-AA33-8BB01EC1E5CE}" presName="dummy" presStyleCnt="0"/>
      <dgm:spPr/>
    </dgm:pt>
    <dgm:pt modelId="{EBC0712C-6875-4974-897F-D21C46C7FF7D}" type="pres">
      <dgm:prSet presAssocID="{1372157D-8D7F-46C9-A62A-FB1A17676BD1}" presName="sibTrans" presStyleLbl="sibTrans2D1" presStyleIdx="5" presStyleCnt="8"/>
      <dgm:spPr/>
      <dgm:t>
        <a:bodyPr/>
        <a:lstStyle/>
        <a:p>
          <a:endParaRPr lang="cs-CZ"/>
        </a:p>
      </dgm:t>
    </dgm:pt>
    <dgm:pt modelId="{DD802316-B78C-49A1-B50B-8A6578A70804}" type="pres">
      <dgm:prSet presAssocID="{63404787-553E-4498-97B7-E4818EB1E4A6}" presName="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340BAA-8689-4ACA-93BE-D339314DF947}" type="pres">
      <dgm:prSet presAssocID="{63404787-553E-4498-97B7-E4818EB1E4A6}" presName="dummy" presStyleCnt="0"/>
      <dgm:spPr/>
    </dgm:pt>
    <dgm:pt modelId="{BD735802-3692-46BE-93A3-6F4F3571C03A}" type="pres">
      <dgm:prSet presAssocID="{4F347BE9-6CB5-4835-956A-D62840CAE1E5}" presName="sibTrans" presStyleLbl="sibTrans2D1" presStyleIdx="6" presStyleCnt="8"/>
      <dgm:spPr/>
      <dgm:t>
        <a:bodyPr/>
        <a:lstStyle/>
        <a:p>
          <a:endParaRPr lang="cs-CZ"/>
        </a:p>
      </dgm:t>
    </dgm:pt>
    <dgm:pt modelId="{598CD97B-7D7C-430E-B130-F0B3E7CBC043}" type="pres">
      <dgm:prSet presAssocID="{73699B8F-99ED-4B10-A7F7-AE4C8164439B}" presName="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2C4FB3-96CC-408A-AE8E-D82908432532}" type="pres">
      <dgm:prSet presAssocID="{73699B8F-99ED-4B10-A7F7-AE4C8164439B}" presName="dummy" presStyleCnt="0"/>
      <dgm:spPr/>
    </dgm:pt>
    <dgm:pt modelId="{C69B286F-4027-4AAB-9FE9-53485A8E9D59}" type="pres">
      <dgm:prSet presAssocID="{73AF84CE-8274-4531-BA04-2B7EDB14CF7F}" presName="sibTrans" presStyleLbl="sibTrans2D1" presStyleIdx="7" presStyleCnt="8"/>
      <dgm:spPr/>
      <dgm:t>
        <a:bodyPr/>
        <a:lstStyle/>
        <a:p>
          <a:endParaRPr lang="cs-CZ"/>
        </a:p>
      </dgm:t>
    </dgm:pt>
  </dgm:ptLst>
  <dgm:cxnLst>
    <dgm:cxn modelId="{BCFCF01E-1F7D-43A1-BD8F-FD19A26FE6BC}" type="presOf" srcId="{B210E068-F173-4DE5-AEDC-6E8CC1E68561}" destId="{ADEE827A-A2CE-4A0F-BD85-3995ECEDB73A}" srcOrd="0" destOrd="0" presId="urn:microsoft.com/office/officeart/2005/8/layout/radial6"/>
    <dgm:cxn modelId="{AA6BD957-0CA5-4BBF-A51D-B6C9CB2392D4}" srcId="{A0B35331-9A97-4609-B68D-FB9DECA37481}" destId="{63404787-553E-4498-97B7-E4818EB1E4A6}" srcOrd="6" destOrd="0" parTransId="{501AC170-21E6-4419-897C-6F59CD2D8C10}" sibTransId="{4F347BE9-6CB5-4835-956A-D62840CAE1E5}"/>
    <dgm:cxn modelId="{7C29B98F-618E-49A0-BB31-403AF9CF4B00}" srcId="{A0B35331-9A97-4609-B68D-FB9DECA37481}" destId="{C43CAF2F-B3B6-46F8-9B8D-FC579B21E8FB}" srcOrd="0" destOrd="0" parTransId="{632451AC-339A-4463-B5FA-E8816046ECD4}" sibTransId="{BC5CFB7B-27CC-4485-8B5C-F1B1FDE82B48}"/>
    <dgm:cxn modelId="{271654F4-4C3B-4370-A6B7-D691CFAAA687}" type="presOf" srcId="{076E2ED2-1702-4C7C-A3E6-85CA79FB3613}" destId="{573A5D27-D47D-4145-971B-126EA01BBEE2}" srcOrd="0" destOrd="0" presId="urn:microsoft.com/office/officeart/2005/8/layout/radial6"/>
    <dgm:cxn modelId="{6E974FD9-5E93-4404-8AF7-E01F79D2ED52}" srcId="{5F42157B-396C-474D-A106-62833F5AA6A3}" destId="{A0B35331-9A97-4609-B68D-FB9DECA37481}" srcOrd="0" destOrd="0" parTransId="{004EBCB5-781B-45A9-97AB-59D4AB3F6DEA}" sibTransId="{8CD2A9D6-B257-4FB5-9C16-395027FBC4E5}"/>
    <dgm:cxn modelId="{F8473331-E69D-44CC-9A59-D676CF889D31}" srcId="{A0B35331-9A97-4609-B68D-FB9DECA37481}" destId="{076E2ED2-1702-4C7C-A3E6-85CA79FB3613}" srcOrd="4" destOrd="0" parTransId="{B9AAA89D-CE85-4078-AD32-9869B592E03E}" sibTransId="{F51B2148-20B8-4BB6-B38A-E67DF7F15DAB}"/>
    <dgm:cxn modelId="{D91DE9B8-51F7-439F-ADB8-547B57505906}" type="presOf" srcId="{5F42157B-396C-474D-A106-62833F5AA6A3}" destId="{35E6FBA2-7A16-42A5-BF95-99CD5DB27BBA}" srcOrd="0" destOrd="0" presId="urn:microsoft.com/office/officeart/2005/8/layout/radial6"/>
    <dgm:cxn modelId="{35512ADD-B8AD-4D0E-BFF8-CA6A938B741A}" type="presOf" srcId="{443BB3A3-BA4A-4E66-AA33-8BB01EC1E5CE}" destId="{9928FA2F-87AE-4CF8-9F0F-771587E9E311}" srcOrd="0" destOrd="0" presId="urn:microsoft.com/office/officeart/2005/8/layout/radial6"/>
    <dgm:cxn modelId="{17924454-B1F5-4C06-87C4-289304132A4A}" type="presOf" srcId="{A977FEE3-D7CE-4A7D-960A-AA0CC6D5DC2E}" destId="{518AD28B-DC64-465D-B180-18A8833A4DB1}" srcOrd="0" destOrd="0" presId="urn:microsoft.com/office/officeart/2005/8/layout/radial6"/>
    <dgm:cxn modelId="{6C4DCA29-3940-48A0-B8ED-7EC5C188487A}" srcId="{A0B35331-9A97-4609-B68D-FB9DECA37481}" destId="{73699B8F-99ED-4B10-A7F7-AE4C8164439B}" srcOrd="7" destOrd="0" parTransId="{448D8EDA-C8AE-4266-9958-812DFF35EE03}" sibTransId="{73AF84CE-8274-4531-BA04-2B7EDB14CF7F}"/>
    <dgm:cxn modelId="{5F9F7A10-902C-49BB-A251-6C86825F77A2}" type="presOf" srcId="{B10B7F47-5803-4F04-949A-5310B5319373}" destId="{103A8EC4-140A-4DB9-A5A0-4B1D56CB1377}" srcOrd="0" destOrd="0" presId="urn:microsoft.com/office/officeart/2005/8/layout/radial6"/>
    <dgm:cxn modelId="{23476224-3E46-43E6-AF6E-DBE54620FF5E}" type="presOf" srcId="{F51B2148-20B8-4BB6-B38A-E67DF7F15DAB}" destId="{1FE77039-69F6-48EA-8CC8-66BF7D4630A6}" srcOrd="0" destOrd="0" presId="urn:microsoft.com/office/officeart/2005/8/layout/radial6"/>
    <dgm:cxn modelId="{CF9F5057-128B-4B37-BEAA-A645B20AEAF5}" srcId="{A0B35331-9A97-4609-B68D-FB9DECA37481}" destId="{B10B7F47-5803-4F04-949A-5310B5319373}" srcOrd="2" destOrd="0" parTransId="{7B021F48-545F-4C3F-AD9D-C5D67534BE4B}" sibTransId="{C8F627A6-AB80-46D0-8192-C7D5BE1AA845}"/>
    <dgm:cxn modelId="{6EA1AA87-1370-46B5-A4BD-54630B53FD5F}" type="presOf" srcId="{73AF84CE-8274-4531-BA04-2B7EDB14CF7F}" destId="{C69B286F-4027-4AAB-9FE9-53485A8E9D59}" srcOrd="0" destOrd="0" presId="urn:microsoft.com/office/officeart/2005/8/layout/radial6"/>
    <dgm:cxn modelId="{AFF881D3-AD51-48E0-A0D4-AFEBEB936202}" srcId="{A0B35331-9A97-4609-B68D-FB9DECA37481}" destId="{443BB3A3-BA4A-4E66-AA33-8BB01EC1E5CE}" srcOrd="5" destOrd="0" parTransId="{545BD2DC-EF80-4A82-9BB9-AEA1398DE22C}" sibTransId="{1372157D-8D7F-46C9-A62A-FB1A17676BD1}"/>
    <dgm:cxn modelId="{1A99084C-0CBB-4A35-A8B8-3AF5CB44EF12}" type="presOf" srcId="{73699B8F-99ED-4B10-A7F7-AE4C8164439B}" destId="{598CD97B-7D7C-430E-B130-F0B3E7CBC043}" srcOrd="0" destOrd="0" presId="urn:microsoft.com/office/officeart/2005/8/layout/radial6"/>
    <dgm:cxn modelId="{CE288360-2B69-4A6F-9740-4411B32C607E}" type="presOf" srcId="{D4B79E49-0DD7-432F-B245-42A4FA28086D}" destId="{7E3D2483-3BD8-4A77-9823-57C02A5E7B5B}" srcOrd="0" destOrd="0" presId="urn:microsoft.com/office/officeart/2005/8/layout/radial6"/>
    <dgm:cxn modelId="{9A48FDBD-4463-4473-9573-F8C85FB74CE6}" type="presOf" srcId="{A0B35331-9A97-4609-B68D-FB9DECA37481}" destId="{F1B14539-2DB6-4C1C-B5C3-71F93B05C12D}" srcOrd="0" destOrd="0" presId="urn:microsoft.com/office/officeart/2005/8/layout/radial6"/>
    <dgm:cxn modelId="{BFD1F9DB-0821-4BEA-BFB6-2854BD0B5834}" type="presOf" srcId="{C8F627A6-AB80-46D0-8192-C7D5BE1AA845}" destId="{56EB6F42-C116-4D3D-96D3-EDBF9823FCFC}" srcOrd="0" destOrd="0" presId="urn:microsoft.com/office/officeart/2005/8/layout/radial6"/>
    <dgm:cxn modelId="{3D35E500-21EB-4A7D-9757-4754122F6797}" type="presOf" srcId="{1372157D-8D7F-46C9-A62A-FB1A17676BD1}" destId="{EBC0712C-6875-4974-897F-D21C46C7FF7D}" srcOrd="0" destOrd="0" presId="urn:microsoft.com/office/officeart/2005/8/layout/radial6"/>
    <dgm:cxn modelId="{410577F2-5919-41CB-A29E-A7FF0C65059B}" type="presOf" srcId="{C43CAF2F-B3B6-46F8-9B8D-FC579B21E8FB}" destId="{B36EEF5B-9F7E-47D9-B937-E3B4C8BAA0A1}" srcOrd="0" destOrd="0" presId="urn:microsoft.com/office/officeart/2005/8/layout/radial6"/>
    <dgm:cxn modelId="{D04E30B5-7298-45F5-BF6E-5A5D751A9E6B}" type="presOf" srcId="{63404787-553E-4498-97B7-E4818EB1E4A6}" destId="{DD802316-B78C-49A1-B50B-8A6578A70804}" srcOrd="0" destOrd="0" presId="urn:microsoft.com/office/officeart/2005/8/layout/radial6"/>
    <dgm:cxn modelId="{845A661F-BC1F-4E26-A2F3-891FC8B7FB79}" type="presOf" srcId="{BC5CFB7B-27CC-4485-8B5C-F1B1FDE82B48}" destId="{9B742E59-ED21-4DF5-A008-38A037062D45}" srcOrd="0" destOrd="0" presId="urn:microsoft.com/office/officeart/2005/8/layout/radial6"/>
    <dgm:cxn modelId="{C4B9C106-AA66-44C9-BE1E-7DB390663C6D}" srcId="{A0B35331-9A97-4609-B68D-FB9DECA37481}" destId="{B210E068-F173-4DE5-AEDC-6E8CC1E68561}" srcOrd="3" destOrd="0" parTransId="{3DA95A82-53FE-4E1B-A0C6-B6C2A6053652}" sibTransId="{A977FEE3-D7CE-4A7D-960A-AA0CC6D5DC2E}"/>
    <dgm:cxn modelId="{21E09B2D-810A-411D-AEED-0BA8C42963D6}" srcId="{A0B35331-9A97-4609-B68D-FB9DECA37481}" destId="{D4B79E49-0DD7-432F-B245-42A4FA28086D}" srcOrd="1" destOrd="0" parTransId="{F7B2118D-64E3-4742-8409-28F6DB4B3ADB}" sibTransId="{6B44916F-0254-40B5-8D45-48A06EF34D58}"/>
    <dgm:cxn modelId="{3EB70CA4-EF89-4153-9885-871BA3C2B187}" type="presOf" srcId="{6B44916F-0254-40B5-8D45-48A06EF34D58}" destId="{12C8E9B0-EB02-4F31-BEA2-BE9735F31E75}" srcOrd="0" destOrd="0" presId="urn:microsoft.com/office/officeart/2005/8/layout/radial6"/>
    <dgm:cxn modelId="{C4DD31CB-26E1-4BB0-911D-ABF7B82B305C}" type="presOf" srcId="{4F347BE9-6CB5-4835-956A-D62840CAE1E5}" destId="{BD735802-3692-46BE-93A3-6F4F3571C03A}" srcOrd="0" destOrd="0" presId="urn:microsoft.com/office/officeart/2005/8/layout/radial6"/>
    <dgm:cxn modelId="{C7B21EA9-7017-44E0-ADDF-D804BFA5ADAD}" type="presParOf" srcId="{35E6FBA2-7A16-42A5-BF95-99CD5DB27BBA}" destId="{F1B14539-2DB6-4C1C-B5C3-71F93B05C12D}" srcOrd="0" destOrd="0" presId="urn:microsoft.com/office/officeart/2005/8/layout/radial6"/>
    <dgm:cxn modelId="{5213BAF2-604F-439C-9A91-C65F8B06A278}" type="presParOf" srcId="{35E6FBA2-7A16-42A5-BF95-99CD5DB27BBA}" destId="{B36EEF5B-9F7E-47D9-B937-E3B4C8BAA0A1}" srcOrd="1" destOrd="0" presId="urn:microsoft.com/office/officeart/2005/8/layout/radial6"/>
    <dgm:cxn modelId="{22B32ED6-1253-4BDF-A8FA-1D86884068BF}" type="presParOf" srcId="{35E6FBA2-7A16-42A5-BF95-99CD5DB27BBA}" destId="{009ECA99-C81B-4038-97BC-6DA54EBF689A}" srcOrd="2" destOrd="0" presId="urn:microsoft.com/office/officeart/2005/8/layout/radial6"/>
    <dgm:cxn modelId="{C2B33E3C-B1C4-4BDF-B2AE-BE2BD51E25EA}" type="presParOf" srcId="{35E6FBA2-7A16-42A5-BF95-99CD5DB27BBA}" destId="{9B742E59-ED21-4DF5-A008-38A037062D45}" srcOrd="3" destOrd="0" presId="urn:microsoft.com/office/officeart/2005/8/layout/radial6"/>
    <dgm:cxn modelId="{7ECDC281-09A2-4480-8DA9-89094E5F1923}" type="presParOf" srcId="{35E6FBA2-7A16-42A5-BF95-99CD5DB27BBA}" destId="{7E3D2483-3BD8-4A77-9823-57C02A5E7B5B}" srcOrd="4" destOrd="0" presId="urn:microsoft.com/office/officeart/2005/8/layout/radial6"/>
    <dgm:cxn modelId="{3EB18958-AE8B-4F09-9FA2-201E83920E6B}" type="presParOf" srcId="{35E6FBA2-7A16-42A5-BF95-99CD5DB27BBA}" destId="{5D8040EE-8E37-4C10-944E-0971F10C4FE6}" srcOrd="5" destOrd="0" presId="urn:microsoft.com/office/officeart/2005/8/layout/radial6"/>
    <dgm:cxn modelId="{2388164F-3267-428C-B58B-CF77749E4863}" type="presParOf" srcId="{35E6FBA2-7A16-42A5-BF95-99CD5DB27BBA}" destId="{12C8E9B0-EB02-4F31-BEA2-BE9735F31E75}" srcOrd="6" destOrd="0" presId="urn:microsoft.com/office/officeart/2005/8/layout/radial6"/>
    <dgm:cxn modelId="{C3884B8B-08B0-4EA1-9D2C-AA4F041CC763}" type="presParOf" srcId="{35E6FBA2-7A16-42A5-BF95-99CD5DB27BBA}" destId="{103A8EC4-140A-4DB9-A5A0-4B1D56CB1377}" srcOrd="7" destOrd="0" presId="urn:microsoft.com/office/officeart/2005/8/layout/radial6"/>
    <dgm:cxn modelId="{B0D9B472-0AE3-4861-B372-8CE27F85B10E}" type="presParOf" srcId="{35E6FBA2-7A16-42A5-BF95-99CD5DB27BBA}" destId="{8D53F976-6D29-47F3-9CC3-5DB06A33D7F3}" srcOrd="8" destOrd="0" presId="urn:microsoft.com/office/officeart/2005/8/layout/radial6"/>
    <dgm:cxn modelId="{A82F9F40-878B-44DD-BFC6-C35A93F58AD2}" type="presParOf" srcId="{35E6FBA2-7A16-42A5-BF95-99CD5DB27BBA}" destId="{56EB6F42-C116-4D3D-96D3-EDBF9823FCFC}" srcOrd="9" destOrd="0" presId="urn:microsoft.com/office/officeart/2005/8/layout/radial6"/>
    <dgm:cxn modelId="{E03E5B5F-B846-4559-AC29-C05CD3139817}" type="presParOf" srcId="{35E6FBA2-7A16-42A5-BF95-99CD5DB27BBA}" destId="{ADEE827A-A2CE-4A0F-BD85-3995ECEDB73A}" srcOrd="10" destOrd="0" presId="urn:microsoft.com/office/officeart/2005/8/layout/radial6"/>
    <dgm:cxn modelId="{6EC529A6-E223-44A3-81A5-DDC63ED8D3E7}" type="presParOf" srcId="{35E6FBA2-7A16-42A5-BF95-99CD5DB27BBA}" destId="{81352AE2-A975-4E2C-B144-5CBF158C9D17}" srcOrd="11" destOrd="0" presId="urn:microsoft.com/office/officeart/2005/8/layout/radial6"/>
    <dgm:cxn modelId="{10C62A21-8915-49EC-91FB-B1379B06A121}" type="presParOf" srcId="{35E6FBA2-7A16-42A5-BF95-99CD5DB27BBA}" destId="{518AD28B-DC64-465D-B180-18A8833A4DB1}" srcOrd="12" destOrd="0" presId="urn:microsoft.com/office/officeart/2005/8/layout/radial6"/>
    <dgm:cxn modelId="{0252E54C-0297-4CE4-AE3D-EF993713810B}" type="presParOf" srcId="{35E6FBA2-7A16-42A5-BF95-99CD5DB27BBA}" destId="{573A5D27-D47D-4145-971B-126EA01BBEE2}" srcOrd="13" destOrd="0" presId="urn:microsoft.com/office/officeart/2005/8/layout/radial6"/>
    <dgm:cxn modelId="{9692DB84-15E4-4F77-BF9B-7605E79EAF66}" type="presParOf" srcId="{35E6FBA2-7A16-42A5-BF95-99CD5DB27BBA}" destId="{5DC6EF35-48E2-4CE7-8A56-10BFBDCC0C54}" srcOrd="14" destOrd="0" presId="urn:microsoft.com/office/officeart/2005/8/layout/radial6"/>
    <dgm:cxn modelId="{2B1B5F0E-59CB-4201-81ED-69BEA1BBBD71}" type="presParOf" srcId="{35E6FBA2-7A16-42A5-BF95-99CD5DB27BBA}" destId="{1FE77039-69F6-48EA-8CC8-66BF7D4630A6}" srcOrd="15" destOrd="0" presId="urn:microsoft.com/office/officeart/2005/8/layout/radial6"/>
    <dgm:cxn modelId="{500A14FB-40E8-4E49-A288-36E0415AFDC1}" type="presParOf" srcId="{35E6FBA2-7A16-42A5-BF95-99CD5DB27BBA}" destId="{9928FA2F-87AE-4CF8-9F0F-771587E9E311}" srcOrd="16" destOrd="0" presId="urn:microsoft.com/office/officeart/2005/8/layout/radial6"/>
    <dgm:cxn modelId="{0179C5BA-789B-47B0-85F9-BE690E3E7E52}" type="presParOf" srcId="{35E6FBA2-7A16-42A5-BF95-99CD5DB27BBA}" destId="{BB7FF6F5-C6E8-4AB3-9D2B-1C046E7E8C57}" srcOrd="17" destOrd="0" presId="urn:microsoft.com/office/officeart/2005/8/layout/radial6"/>
    <dgm:cxn modelId="{9681AC3B-C5F8-4B50-8733-CD52644CB2F2}" type="presParOf" srcId="{35E6FBA2-7A16-42A5-BF95-99CD5DB27BBA}" destId="{EBC0712C-6875-4974-897F-D21C46C7FF7D}" srcOrd="18" destOrd="0" presId="urn:microsoft.com/office/officeart/2005/8/layout/radial6"/>
    <dgm:cxn modelId="{E3CF7DEF-420B-4567-A03B-F37718A0449A}" type="presParOf" srcId="{35E6FBA2-7A16-42A5-BF95-99CD5DB27BBA}" destId="{DD802316-B78C-49A1-B50B-8A6578A70804}" srcOrd="19" destOrd="0" presId="urn:microsoft.com/office/officeart/2005/8/layout/radial6"/>
    <dgm:cxn modelId="{A85DD453-6067-4697-80EB-EAC9BCBC9ABA}" type="presParOf" srcId="{35E6FBA2-7A16-42A5-BF95-99CD5DB27BBA}" destId="{98340BAA-8689-4ACA-93BE-D339314DF947}" srcOrd="20" destOrd="0" presId="urn:microsoft.com/office/officeart/2005/8/layout/radial6"/>
    <dgm:cxn modelId="{8F6698A2-F997-4A76-A967-F201645C00D1}" type="presParOf" srcId="{35E6FBA2-7A16-42A5-BF95-99CD5DB27BBA}" destId="{BD735802-3692-46BE-93A3-6F4F3571C03A}" srcOrd="21" destOrd="0" presId="urn:microsoft.com/office/officeart/2005/8/layout/radial6"/>
    <dgm:cxn modelId="{80C9B815-B254-49C5-B79A-CBEFBD8B7B51}" type="presParOf" srcId="{35E6FBA2-7A16-42A5-BF95-99CD5DB27BBA}" destId="{598CD97B-7D7C-430E-B130-F0B3E7CBC043}" srcOrd="22" destOrd="0" presId="urn:microsoft.com/office/officeart/2005/8/layout/radial6"/>
    <dgm:cxn modelId="{20CD55AD-77CB-43C8-95A5-0354D22D9ACA}" type="presParOf" srcId="{35E6FBA2-7A16-42A5-BF95-99CD5DB27BBA}" destId="{0A2C4FB3-96CC-408A-AE8E-D82908432532}" srcOrd="23" destOrd="0" presId="urn:microsoft.com/office/officeart/2005/8/layout/radial6"/>
    <dgm:cxn modelId="{DC29E405-AFFD-4A8F-A418-48B7F9D03A7E}" type="presParOf" srcId="{35E6FBA2-7A16-42A5-BF95-99CD5DB27BBA}" destId="{C69B286F-4027-4AAB-9FE9-53485A8E9D59}" srcOrd="24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0BB496A-6CBC-48C9-AFB8-3A7A89CB9939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13800000"/>
            <a:gd name="adj2" fmla="val 162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5C7E5B-B15A-46F4-AF20-D377ED188A5E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11400000"/>
            <a:gd name="adj2" fmla="val 138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BAD1B6-C72F-4DBB-8316-ECE08A715D31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9000000"/>
            <a:gd name="adj2" fmla="val 114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A7DD0E-8F94-4ABD-B6E4-2A49235F53B3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6600000"/>
            <a:gd name="adj2" fmla="val 90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89C64-4AC7-46C6-9D8A-BEACDC9DD2A5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4200000"/>
            <a:gd name="adj2" fmla="val 66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871D70-8DF0-461E-8AC0-178441A3244A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1800000"/>
            <a:gd name="adj2" fmla="val 42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9C557F-2055-4278-8EA6-B91793A97D33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21000000"/>
            <a:gd name="adj2" fmla="val 18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C9A2B8-B228-4C4C-9BE8-9E4AF1549284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18600000"/>
            <a:gd name="adj2" fmla="val 210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04F1DD-FAFC-4232-AFBD-8F530DFF014B}">
      <dsp:nvSpPr>
        <dsp:cNvPr id="0" name=""/>
        <dsp:cNvSpPr/>
      </dsp:nvSpPr>
      <dsp:spPr>
        <a:xfrm>
          <a:off x="1041886" y="269878"/>
          <a:ext cx="2740762" cy="2740762"/>
        </a:xfrm>
        <a:prstGeom prst="blockArc">
          <a:avLst>
            <a:gd name="adj1" fmla="val 16200000"/>
            <a:gd name="adj2" fmla="val 18600000"/>
            <a:gd name="adj3" fmla="val 305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CE3558-2085-471D-80A9-0074BCF2B103}">
      <dsp:nvSpPr>
        <dsp:cNvPr id="0" name=""/>
        <dsp:cNvSpPr/>
      </dsp:nvSpPr>
      <dsp:spPr>
        <a:xfrm>
          <a:off x="1997659" y="1225650"/>
          <a:ext cx="829217" cy="82921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6990" tIns="46990" rIns="46990" bIns="46990" numCol="1" spcCol="1270" anchor="ctr" anchorCtr="0">
          <a:noAutofit/>
        </a:bodyPr>
        <a:lstStyle/>
        <a:p>
          <a:pPr lvl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700" kern="1200" dirty="0" smtClean="0"/>
            <a:t>   </a:t>
          </a:r>
          <a:endParaRPr lang="cs-CZ" sz="3700" kern="1200" dirty="0"/>
        </a:p>
      </dsp:txBody>
      <dsp:txXfrm>
        <a:off x="2119095" y="1347086"/>
        <a:ext cx="586345" cy="586345"/>
      </dsp:txXfrm>
    </dsp:sp>
    <dsp:sp modelId="{229ADE97-E83E-4085-A02B-F854EC2C1C37}">
      <dsp:nvSpPr>
        <dsp:cNvPr id="0" name=""/>
        <dsp:cNvSpPr/>
      </dsp:nvSpPr>
      <dsp:spPr>
        <a:xfrm>
          <a:off x="2122042" y="548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H</a:t>
          </a:r>
          <a:endParaRPr lang="cs-CZ" sz="3200" b="1" kern="1200" dirty="0"/>
        </a:p>
      </dsp:txBody>
      <dsp:txXfrm>
        <a:off x="2207047" y="85553"/>
        <a:ext cx="410441" cy="410441"/>
      </dsp:txXfrm>
    </dsp:sp>
    <dsp:sp modelId="{25C01DD0-BDB2-4AE6-B04C-92E635F5A3E0}">
      <dsp:nvSpPr>
        <dsp:cNvPr id="0" name=""/>
        <dsp:cNvSpPr/>
      </dsp:nvSpPr>
      <dsp:spPr>
        <a:xfrm>
          <a:off x="2989474" y="316267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H</a:t>
          </a:r>
          <a:endParaRPr lang="cs-CZ" sz="3200" b="1" kern="1200" dirty="0"/>
        </a:p>
      </dsp:txBody>
      <dsp:txXfrm>
        <a:off x="3074479" y="401272"/>
        <a:ext cx="410441" cy="410441"/>
      </dsp:txXfrm>
    </dsp:sp>
    <dsp:sp modelId="{BAE9CEE4-DFAA-4052-8CE6-CFB94C15FBCD}">
      <dsp:nvSpPr>
        <dsp:cNvPr id="0" name=""/>
        <dsp:cNvSpPr/>
      </dsp:nvSpPr>
      <dsp:spPr>
        <a:xfrm>
          <a:off x="3451025" y="1115697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L</a:t>
          </a:r>
          <a:endParaRPr lang="cs-CZ" sz="3200" b="1" kern="1200" dirty="0"/>
        </a:p>
      </dsp:txBody>
      <dsp:txXfrm>
        <a:off x="3536030" y="1200702"/>
        <a:ext cx="410441" cy="410441"/>
      </dsp:txXfrm>
    </dsp:sp>
    <dsp:sp modelId="{77D2F68B-3049-4FBF-9CAD-D9FC38BA6B50}">
      <dsp:nvSpPr>
        <dsp:cNvPr id="0" name=""/>
        <dsp:cNvSpPr/>
      </dsp:nvSpPr>
      <dsp:spPr>
        <a:xfrm>
          <a:off x="3290730" y="2024776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O</a:t>
          </a:r>
          <a:endParaRPr lang="cs-CZ" sz="3200" b="1" kern="1200" dirty="0"/>
        </a:p>
      </dsp:txBody>
      <dsp:txXfrm>
        <a:off x="3375735" y="2109781"/>
        <a:ext cx="410441" cy="410441"/>
      </dsp:txXfrm>
    </dsp:sp>
    <dsp:sp modelId="{5289CE10-DB0E-4FED-8FB8-F784218ACEB6}">
      <dsp:nvSpPr>
        <dsp:cNvPr id="0" name=""/>
        <dsp:cNvSpPr/>
      </dsp:nvSpPr>
      <dsp:spPr>
        <a:xfrm>
          <a:off x="2583593" y="2618134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A</a:t>
          </a:r>
          <a:endParaRPr lang="cs-CZ" sz="3200" b="1" kern="1200" dirty="0"/>
        </a:p>
      </dsp:txBody>
      <dsp:txXfrm>
        <a:off x="2668598" y="2703139"/>
        <a:ext cx="410441" cy="410441"/>
      </dsp:txXfrm>
    </dsp:sp>
    <dsp:sp modelId="{A4EC6AA7-7A59-4943-9E74-6793F194CF60}">
      <dsp:nvSpPr>
        <dsp:cNvPr id="0" name=""/>
        <dsp:cNvSpPr/>
      </dsp:nvSpPr>
      <dsp:spPr>
        <a:xfrm>
          <a:off x="1660490" y="2618134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I</a:t>
          </a:r>
          <a:endParaRPr lang="cs-CZ" sz="3200" b="1" kern="1200" dirty="0"/>
        </a:p>
      </dsp:txBody>
      <dsp:txXfrm>
        <a:off x="1745495" y="2703139"/>
        <a:ext cx="410441" cy="410441"/>
      </dsp:txXfrm>
    </dsp:sp>
    <dsp:sp modelId="{886680AC-8033-4C53-A620-4E4507F5C6A4}">
      <dsp:nvSpPr>
        <dsp:cNvPr id="0" name=""/>
        <dsp:cNvSpPr/>
      </dsp:nvSpPr>
      <dsp:spPr>
        <a:xfrm>
          <a:off x="953353" y="2024776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L</a:t>
          </a:r>
          <a:endParaRPr lang="cs-CZ" sz="3200" b="1" kern="1200" dirty="0"/>
        </a:p>
      </dsp:txBody>
      <dsp:txXfrm>
        <a:off x="1038358" y="2109781"/>
        <a:ext cx="410441" cy="410441"/>
      </dsp:txXfrm>
    </dsp:sp>
    <dsp:sp modelId="{198B09E3-4CD7-473F-912E-BC893240130D}">
      <dsp:nvSpPr>
        <dsp:cNvPr id="0" name=""/>
        <dsp:cNvSpPr/>
      </dsp:nvSpPr>
      <dsp:spPr>
        <a:xfrm>
          <a:off x="793058" y="1115697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E</a:t>
          </a:r>
          <a:endParaRPr lang="cs-CZ" sz="3200" b="1" kern="1200" dirty="0"/>
        </a:p>
      </dsp:txBody>
      <dsp:txXfrm>
        <a:off x="878063" y="1200702"/>
        <a:ext cx="410441" cy="410441"/>
      </dsp:txXfrm>
    </dsp:sp>
    <dsp:sp modelId="{30347AA4-AC68-4E45-B343-977AD3FE0259}">
      <dsp:nvSpPr>
        <dsp:cNvPr id="0" name=""/>
        <dsp:cNvSpPr/>
      </dsp:nvSpPr>
      <dsp:spPr>
        <a:xfrm>
          <a:off x="1254609" y="316267"/>
          <a:ext cx="580451" cy="5804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C</a:t>
          </a:r>
          <a:endParaRPr lang="cs-CZ" sz="3200" b="1" kern="1200" dirty="0"/>
        </a:p>
      </dsp:txBody>
      <dsp:txXfrm>
        <a:off x="1339614" y="401272"/>
        <a:ext cx="410441" cy="4104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9B286F-4027-4AAB-9FE9-53485A8E9D59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13500000"/>
            <a:gd name="adj2" fmla="val 1620000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35802-3692-46BE-93A3-6F4F3571C03A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10800000"/>
            <a:gd name="adj2" fmla="val 1350000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C0712C-6875-4974-897F-D21C46C7FF7D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8100000"/>
            <a:gd name="adj2" fmla="val 1080000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E77039-69F6-48EA-8CC8-66BF7D4630A6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5400000"/>
            <a:gd name="adj2" fmla="val 810000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AD28B-DC64-465D-B180-18A8833A4DB1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2700000"/>
            <a:gd name="adj2" fmla="val 540000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EB6F42-C116-4D3D-96D3-EDBF9823FCFC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0"/>
            <a:gd name="adj2" fmla="val 270000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C8E9B0-EB02-4F31-BEA2-BE9735F31E75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18900000"/>
            <a:gd name="adj2" fmla="val 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742E59-ED21-4DF5-A008-38A037062D45}">
      <dsp:nvSpPr>
        <dsp:cNvPr id="0" name=""/>
        <dsp:cNvSpPr/>
      </dsp:nvSpPr>
      <dsp:spPr>
        <a:xfrm>
          <a:off x="1282390" y="290054"/>
          <a:ext cx="2619795" cy="2619795"/>
        </a:xfrm>
        <a:prstGeom prst="blockArc">
          <a:avLst>
            <a:gd name="adj1" fmla="val 16200000"/>
            <a:gd name="adj2" fmla="val 18900000"/>
            <a:gd name="adj3" fmla="val 341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14539-2DB6-4C1C-B5C3-71F93B05C12D}">
      <dsp:nvSpPr>
        <dsp:cNvPr id="0" name=""/>
        <dsp:cNvSpPr/>
      </dsp:nvSpPr>
      <dsp:spPr>
        <a:xfrm>
          <a:off x="2148004" y="1155668"/>
          <a:ext cx="888567" cy="88856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  </a:t>
          </a:r>
          <a:endParaRPr lang="cs-CZ" sz="4000" kern="1200" dirty="0"/>
        </a:p>
      </dsp:txBody>
      <dsp:txXfrm>
        <a:off x="2278132" y="1285796"/>
        <a:ext cx="628311" cy="628311"/>
      </dsp:txXfrm>
    </dsp:sp>
    <dsp:sp modelId="{B36EEF5B-9F7E-47D9-B937-E3B4C8BAA0A1}">
      <dsp:nvSpPr>
        <dsp:cNvPr id="0" name=""/>
        <dsp:cNvSpPr/>
      </dsp:nvSpPr>
      <dsp:spPr>
        <a:xfrm>
          <a:off x="2281289" y="1447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C</a:t>
          </a:r>
          <a:endParaRPr lang="cs-CZ" sz="3200" b="1" kern="1200" dirty="0"/>
        </a:p>
      </dsp:txBody>
      <dsp:txXfrm>
        <a:off x="2372378" y="92536"/>
        <a:ext cx="439819" cy="439819"/>
      </dsp:txXfrm>
    </dsp:sp>
    <dsp:sp modelId="{7E3D2483-3BD8-4A77-9823-57C02A5E7B5B}">
      <dsp:nvSpPr>
        <dsp:cNvPr id="0" name=""/>
        <dsp:cNvSpPr/>
      </dsp:nvSpPr>
      <dsp:spPr>
        <a:xfrm>
          <a:off x="3191693" y="378549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I</a:t>
          </a:r>
          <a:endParaRPr lang="cs-CZ" sz="3200" b="1" kern="1200" dirty="0"/>
        </a:p>
      </dsp:txBody>
      <dsp:txXfrm>
        <a:off x="3282782" y="469638"/>
        <a:ext cx="439819" cy="439819"/>
      </dsp:txXfrm>
    </dsp:sp>
    <dsp:sp modelId="{103A8EC4-140A-4DB9-A5A0-4B1D56CB1377}">
      <dsp:nvSpPr>
        <dsp:cNvPr id="0" name=""/>
        <dsp:cNvSpPr/>
      </dsp:nvSpPr>
      <dsp:spPr>
        <a:xfrm>
          <a:off x="3568795" y="1288953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Y</a:t>
          </a:r>
          <a:endParaRPr lang="cs-CZ" sz="3200" b="1" kern="1200" dirty="0"/>
        </a:p>
      </dsp:txBody>
      <dsp:txXfrm>
        <a:off x="3659884" y="1380042"/>
        <a:ext cx="439819" cy="439819"/>
      </dsp:txXfrm>
    </dsp:sp>
    <dsp:sp modelId="{ADEE827A-A2CE-4A0F-BD85-3995ECEDB73A}">
      <dsp:nvSpPr>
        <dsp:cNvPr id="0" name=""/>
        <dsp:cNvSpPr/>
      </dsp:nvSpPr>
      <dsp:spPr>
        <a:xfrm>
          <a:off x="3191693" y="2199357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I</a:t>
          </a:r>
          <a:endParaRPr lang="cs-CZ" sz="3200" b="1" kern="1200" dirty="0"/>
        </a:p>
      </dsp:txBody>
      <dsp:txXfrm>
        <a:off x="3282782" y="2290446"/>
        <a:ext cx="439819" cy="439819"/>
      </dsp:txXfrm>
    </dsp:sp>
    <dsp:sp modelId="{573A5D27-D47D-4145-971B-126EA01BBEE2}">
      <dsp:nvSpPr>
        <dsp:cNvPr id="0" name=""/>
        <dsp:cNvSpPr/>
      </dsp:nvSpPr>
      <dsp:spPr>
        <a:xfrm>
          <a:off x="2281289" y="2576459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R</a:t>
          </a:r>
          <a:endParaRPr lang="cs-CZ" sz="3200" b="1" kern="1200" dirty="0"/>
        </a:p>
      </dsp:txBody>
      <dsp:txXfrm>
        <a:off x="2372378" y="2667548"/>
        <a:ext cx="439819" cy="439819"/>
      </dsp:txXfrm>
    </dsp:sp>
    <dsp:sp modelId="{9928FA2F-87AE-4CF8-9F0F-771587E9E311}">
      <dsp:nvSpPr>
        <dsp:cNvPr id="0" name=""/>
        <dsp:cNvSpPr/>
      </dsp:nvSpPr>
      <dsp:spPr>
        <a:xfrm>
          <a:off x="1370885" y="2199357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E</a:t>
          </a:r>
          <a:endParaRPr lang="cs-CZ" sz="3200" b="1" kern="1200" dirty="0"/>
        </a:p>
      </dsp:txBody>
      <dsp:txXfrm>
        <a:off x="1461974" y="2290446"/>
        <a:ext cx="439819" cy="439819"/>
      </dsp:txXfrm>
    </dsp:sp>
    <dsp:sp modelId="{DD802316-B78C-49A1-B50B-8A6578A70804}">
      <dsp:nvSpPr>
        <dsp:cNvPr id="0" name=""/>
        <dsp:cNvSpPr/>
      </dsp:nvSpPr>
      <dsp:spPr>
        <a:xfrm>
          <a:off x="993783" y="1288953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C</a:t>
          </a:r>
          <a:endParaRPr lang="cs-CZ" sz="3200" b="1" kern="1200" dirty="0"/>
        </a:p>
      </dsp:txBody>
      <dsp:txXfrm>
        <a:off x="1084872" y="1380042"/>
        <a:ext cx="439819" cy="439819"/>
      </dsp:txXfrm>
    </dsp:sp>
    <dsp:sp modelId="{598CD97B-7D7C-430E-B130-F0B3E7CBC043}">
      <dsp:nvSpPr>
        <dsp:cNvPr id="0" name=""/>
        <dsp:cNvSpPr/>
      </dsp:nvSpPr>
      <dsp:spPr>
        <a:xfrm>
          <a:off x="1370885" y="378549"/>
          <a:ext cx="621997" cy="6219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/>
            <a:t>l</a:t>
          </a:r>
          <a:endParaRPr lang="cs-CZ" sz="3200" b="1" kern="1200" dirty="0"/>
        </a:p>
      </dsp:txBody>
      <dsp:txXfrm>
        <a:off x="1461974" y="469638"/>
        <a:ext cx="439819" cy="4398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6F81C69-BD09-4438-8F07-9DB1F0CBFC13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41CA677-1691-4BFE-ACA8-7170BC1AE82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75656" y="548680"/>
            <a:ext cx="6840760" cy="21236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VLASTIVĚDA </a:t>
            </a:r>
            <a:br>
              <a:rPr lang="cs-CZ" sz="6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</a:br>
            <a:r>
              <a:rPr lang="cs-CZ" sz="6600" b="1" dirty="0" smtClean="0">
                <a:solidFill>
                  <a:srgbClr val="C39BE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5. ROČNÍK</a:t>
            </a:r>
            <a:endParaRPr lang="cs-CZ" sz="6600" dirty="0">
              <a:solidFill>
                <a:srgbClr val="C39BE1"/>
              </a:solidFill>
            </a:endParaRPr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237393" y="3299832"/>
            <a:ext cx="7280351" cy="120662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483768" y="5373216"/>
            <a:ext cx="518457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mtClean="0">
                <a:solidFill>
                  <a:prstClr val="black"/>
                </a:solidFill>
              </a:rPr>
              <a:t>VY_32_INOVACE_19_07_Velkomoravská </a:t>
            </a:r>
            <a:r>
              <a:rPr lang="cs-CZ" dirty="0" smtClean="0">
                <a:solidFill>
                  <a:prstClr val="black"/>
                </a:solidFill>
              </a:rPr>
              <a:t>říše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42036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23928" y="235209"/>
            <a:ext cx="12859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popis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71296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</a:t>
            </a:r>
            <a:r>
              <a:rPr lang="cs-CZ" b="1" dirty="0" smtClean="0"/>
              <a:t>. 1 - </a:t>
            </a:r>
            <a:r>
              <a:rPr lang="cs-CZ" b="1" dirty="0" smtClean="0"/>
              <a:t>na tomto snímku jsou sepsány věty, které žáci dopisují dle výkladu učitele</a:t>
            </a:r>
          </a:p>
          <a:p>
            <a:endParaRPr lang="cs-CZ" b="1" dirty="0"/>
          </a:p>
          <a:p>
            <a:r>
              <a:rPr lang="cs-CZ" b="1" dirty="0" smtClean="0"/>
              <a:t>č. 2 - </a:t>
            </a:r>
            <a:r>
              <a:rPr lang="cs-CZ" b="1" dirty="0" smtClean="0"/>
              <a:t>na tomto snímku je vyobrazeno hradiště, ve kterém žili Slované za dob Velkomoravské říše, slova či názvy jsou volně pohyblivá a úkolem žáků je tyto názvy přesunout na správné místo do rámečků</a:t>
            </a:r>
          </a:p>
          <a:p>
            <a:endParaRPr lang="cs-CZ" b="1" dirty="0"/>
          </a:p>
          <a:p>
            <a:r>
              <a:rPr lang="cs-CZ" b="1" dirty="0"/>
              <a:t>č</a:t>
            </a:r>
            <a:r>
              <a:rPr lang="cs-CZ" b="1" dirty="0" smtClean="0"/>
              <a:t>. 3 - </a:t>
            </a:r>
            <a:r>
              <a:rPr lang="cs-CZ" b="1" dirty="0" smtClean="0"/>
              <a:t>na tomto snímku jsou vypsány různé pracovní materiály a úkolem žáků je zakroužkovat ty materiály, se kterými pracovali Slované v dobách Velkomoravské říše</a:t>
            </a:r>
          </a:p>
          <a:p>
            <a:endParaRPr lang="cs-CZ" b="1" dirty="0"/>
          </a:p>
          <a:p>
            <a:r>
              <a:rPr lang="cs-CZ" b="1" dirty="0" smtClean="0"/>
              <a:t>č. 4 - </a:t>
            </a:r>
            <a:r>
              <a:rPr lang="cs-CZ" b="1" dirty="0" smtClean="0"/>
              <a:t>na tomto snímku jsou zhotoveny kruhy s písmeny abecedy a úkolem žáků je sestavit slova a zapsat je na dané řádky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228878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9360" y="62527"/>
            <a:ext cx="49042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Doplň následující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věty: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247" y="764704"/>
            <a:ext cx="8208912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Prvním státem na našem území </a:t>
            </a:r>
            <a:r>
              <a:rPr lang="cs-CZ" sz="2000" b="1" dirty="0" smtClean="0">
                <a:solidFill>
                  <a:srgbClr val="0070C0"/>
                </a:solidFill>
              </a:rPr>
              <a:t>byla:</a:t>
            </a:r>
            <a:endParaRPr lang="cs-CZ" sz="2000" b="1" dirty="0" smtClean="0">
              <a:solidFill>
                <a:srgbClr val="0070C0"/>
              </a:solidFill>
            </a:endParaRPr>
          </a:p>
          <a:p>
            <a:endParaRPr lang="cs-CZ" sz="2000" b="1" dirty="0" smtClean="0">
              <a:solidFill>
                <a:srgbClr val="0070C0"/>
              </a:solidFill>
            </a:endParaRPr>
          </a:p>
          <a:p>
            <a:r>
              <a:rPr lang="cs-CZ" sz="2000" b="1" dirty="0" smtClean="0">
                <a:solidFill>
                  <a:srgbClr val="0070C0"/>
                </a:solidFill>
              </a:rPr>
              <a:t>……………………………………………………………………………….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CC0000"/>
                </a:solidFill>
              </a:rPr>
              <a:t>Jak se nazývala opevněná sídla Slovanů?</a:t>
            </a:r>
          </a:p>
          <a:p>
            <a:endParaRPr lang="cs-CZ" sz="2000" b="1" dirty="0">
              <a:solidFill>
                <a:srgbClr val="CC0000"/>
              </a:solidFill>
            </a:endParaRPr>
          </a:p>
          <a:p>
            <a:r>
              <a:rPr lang="cs-CZ" sz="2000" b="1" dirty="0" smtClean="0">
                <a:solidFill>
                  <a:srgbClr val="CC0000"/>
                </a:solidFill>
              </a:rPr>
              <a:t>.............................................................................................................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FF0066"/>
                </a:solidFill>
              </a:rPr>
              <a:t>Kníže Rostislav k nám povolal dva bratry </a:t>
            </a:r>
            <a:r>
              <a:rPr lang="cs-CZ" sz="2000" b="1" dirty="0" smtClean="0">
                <a:solidFill>
                  <a:srgbClr val="FF0066"/>
                </a:solidFill>
              </a:rPr>
              <a:t>:</a:t>
            </a:r>
            <a:endParaRPr lang="cs-CZ" sz="2000" b="1" dirty="0" smtClean="0">
              <a:solidFill>
                <a:srgbClr val="FF0066"/>
              </a:solidFill>
            </a:endParaRPr>
          </a:p>
          <a:p>
            <a:endParaRPr lang="cs-CZ" sz="2000" b="1" dirty="0">
              <a:solidFill>
                <a:srgbClr val="FF0066"/>
              </a:solidFill>
            </a:endParaRPr>
          </a:p>
          <a:p>
            <a:r>
              <a:rPr lang="cs-CZ" sz="2000" b="1" dirty="0" smtClean="0">
                <a:solidFill>
                  <a:srgbClr val="FF0066"/>
                </a:solidFill>
              </a:rPr>
              <a:t>………………………............…a…………………………..……………..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00B050"/>
                </a:solidFill>
              </a:rPr>
              <a:t>Ti k nám přinesly nové náboženství. Jmenovalo </a:t>
            </a:r>
            <a:r>
              <a:rPr lang="cs-CZ" sz="2000" b="1" dirty="0" smtClean="0">
                <a:solidFill>
                  <a:srgbClr val="00B050"/>
                </a:solidFill>
              </a:rPr>
              <a:t>se:</a:t>
            </a:r>
            <a:endParaRPr lang="cs-CZ" sz="2000" b="1" dirty="0" smtClean="0">
              <a:solidFill>
                <a:srgbClr val="00B050"/>
              </a:solidFill>
            </a:endParaRPr>
          </a:p>
          <a:p>
            <a:endParaRPr lang="cs-CZ" sz="2000" b="1" dirty="0">
              <a:solidFill>
                <a:srgbClr val="00B050"/>
              </a:solidFill>
            </a:endParaRPr>
          </a:p>
          <a:p>
            <a:r>
              <a:rPr lang="cs-CZ" sz="2000" b="1" dirty="0" smtClean="0">
                <a:solidFill>
                  <a:srgbClr val="00B050"/>
                </a:solidFill>
              </a:rPr>
              <a:t>……………………….………................................................................</a:t>
            </a:r>
          </a:p>
          <a:p>
            <a:endParaRPr lang="cs-CZ" sz="2000" b="1" dirty="0"/>
          </a:p>
          <a:p>
            <a:r>
              <a:rPr lang="cs-CZ" sz="2000" b="1" dirty="0" smtClean="0">
                <a:solidFill>
                  <a:srgbClr val="C00000"/>
                </a:solidFill>
              </a:rPr>
              <a:t>A s ním i nové písmo </a:t>
            </a:r>
            <a:r>
              <a:rPr lang="cs-CZ" sz="2000" b="1" dirty="0" smtClean="0">
                <a:solidFill>
                  <a:srgbClr val="C00000"/>
                </a:solidFill>
              </a:rPr>
              <a:t>nazývané:</a:t>
            </a:r>
            <a:endParaRPr lang="cs-CZ" sz="2000" b="1" dirty="0" smtClean="0">
              <a:solidFill>
                <a:srgbClr val="C00000"/>
              </a:solidFill>
            </a:endParaRPr>
          </a:p>
          <a:p>
            <a:endParaRPr lang="cs-CZ" sz="2000" b="1" dirty="0">
              <a:solidFill>
                <a:srgbClr val="C00000"/>
              </a:solidFill>
            </a:endParaRPr>
          </a:p>
          <a:p>
            <a:r>
              <a:rPr lang="cs-CZ" sz="2000" b="1" dirty="0" smtClean="0">
                <a:solidFill>
                  <a:srgbClr val="C00000"/>
                </a:solidFill>
              </a:rPr>
              <a:t>……………………………………………….………………………………</a:t>
            </a:r>
            <a:endParaRPr lang="cs-CZ" sz="20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514779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1677" y="1568"/>
            <a:ext cx="5714000" cy="104644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Popiš podle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obrázku</a:t>
            </a:r>
          </a:p>
          <a:p>
            <a:pPr algn="ctr"/>
            <a:endParaRPr lang="cs-CZ" sz="1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  <a:p>
            <a:r>
              <a:rPr lang="cs-CZ" b="1" u="sng" dirty="0" smtClean="0"/>
              <a:t>Slovanské hradiště a uvedené názvy přesuň do </a:t>
            </a:r>
            <a:r>
              <a:rPr lang="cs-CZ" b="1" u="sng" dirty="0" smtClean="0"/>
              <a:t>rámečku.</a:t>
            </a:r>
            <a:endParaRPr lang="cs-CZ" b="1" u="sng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293118"/>
            <a:ext cx="6408712" cy="5286018"/>
          </a:xfrm>
          <a:prstGeom prst="rect">
            <a:avLst/>
          </a:prstGeom>
          <a:effectLst>
            <a:outerShdw blurRad="698500" dist="50800" dir="5400000" sx="110000" sy="110000" algn="ctr" rotWithShape="0">
              <a:srgbClr val="92D050">
                <a:alpha val="4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7557985" y="2060848"/>
            <a:ext cx="104067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hradby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624084" y="3140968"/>
            <a:ext cx="92525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kostel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64288" y="4221088"/>
            <a:ext cx="192392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>
                <a:solidFill>
                  <a:srgbClr val="FF0066"/>
                </a:solidFill>
              </a:rPr>
              <a:t>d</a:t>
            </a:r>
            <a:r>
              <a:rPr lang="cs-CZ" sz="2000" b="1" dirty="0" smtClean="0">
                <a:solidFill>
                  <a:srgbClr val="FF0066"/>
                </a:solidFill>
              </a:rPr>
              <a:t>řevěné domy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727743" y="5332769"/>
            <a:ext cx="7970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</a:rPr>
              <a:t>most</a:t>
            </a:r>
            <a:endParaRPr lang="cs-CZ" sz="2000" b="1" dirty="0">
              <a:solidFill>
                <a:srgbClr val="FF99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02843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43568" y="51480"/>
            <a:ext cx="808288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Zakroužkuj, s jakým materiálem pracovali řemeslníci již v době velkomoravské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říše.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2078" y="2148810"/>
            <a:ext cx="8835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dřevo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63827" y="3568025"/>
            <a:ext cx="6976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sklo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365104"/>
            <a:ext cx="10823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cement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949653" y="2668850"/>
            <a:ext cx="78258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1">
                    <a:lumMod val="75000"/>
                  </a:schemeClr>
                </a:solidFill>
              </a:rPr>
              <a:t>hlína</a:t>
            </a:r>
            <a:endParaRPr lang="cs-CZ" sz="20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40152" y="4365104"/>
            <a:ext cx="7553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00"/>
                </a:solidFill>
              </a:rPr>
              <a:t>kůže</a:t>
            </a:r>
            <a:endParaRPr lang="cs-CZ" sz="2000" b="1" dirty="0">
              <a:solidFill>
                <a:srgbClr val="CC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46177" y="1948755"/>
            <a:ext cx="186272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u</a:t>
            </a:r>
            <a:r>
              <a:rPr lang="cs-CZ" sz="2000" b="1" dirty="0" smtClean="0">
                <a:solidFill>
                  <a:srgbClr val="FF0000"/>
                </a:solidFill>
              </a:rPr>
              <a:t>mělé hmoty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71800" y="5229200"/>
            <a:ext cx="125386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porcelán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363712" y="5981218"/>
            <a:ext cx="954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CC00CC"/>
                </a:solidFill>
              </a:rPr>
              <a:t>železo</a:t>
            </a:r>
            <a:endParaRPr lang="cs-CZ" sz="2000" b="1" dirty="0">
              <a:solidFill>
                <a:srgbClr val="CC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12883" y="3068960"/>
            <a:ext cx="91082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F0"/>
                </a:solidFill>
              </a:rPr>
              <a:t>proutí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559790" y="3419708"/>
            <a:ext cx="7104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cihly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39552" y="5805264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92D050"/>
                </a:solidFill>
              </a:rPr>
              <a:t>kámen</a:t>
            </a:r>
            <a:endParaRPr lang="cs-CZ" sz="2000" b="1" dirty="0">
              <a:solidFill>
                <a:srgbClr val="92D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323347" y="5213811"/>
            <a:ext cx="99738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FF0066"/>
                </a:solidFill>
              </a:rPr>
              <a:t>panely</a:t>
            </a:r>
            <a:endParaRPr lang="cs-CZ" sz="2000" b="1" dirty="0">
              <a:solidFill>
                <a:srgbClr val="FF0066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915016" y="2033818"/>
            <a:ext cx="81144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papír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85932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36595496"/>
              </p:ext>
            </p:extLst>
          </p:nvPr>
        </p:nvGraphicFramePr>
        <p:xfrm>
          <a:off x="-135551" y="1061445"/>
          <a:ext cx="4824536" cy="31991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862763571"/>
              </p:ext>
            </p:extLst>
          </p:nvPr>
        </p:nvGraphicFramePr>
        <p:xfrm>
          <a:off x="4427984" y="3429000"/>
          <a:ext cx="5184576" cy="31999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11560" y="179160"/>
            <a:ext cx="8265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Sestav slova a vysvětli rozdíl mezi </a:t>
            </a:r>
            <a:r>
              <a:rPr lang="cs-CZ" sz="3200" b="1" u="sng" cap="all" dirty="0" smtClean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nimi.</a:t>
            </a:r>
            <a:endParaRPr lang="cs-CZ" sz="3200" b="1" u="sng" cap="all" dirty="0">
              <a:solidFill>
                <a:srgbClr val="7030A0"/>
              </a:solidFill>
              <a:effectLst>
                <a:reflection blurRad="12700" stA="48000" endA="300" endPos="55000" dir="5400000" sy="-90000" algn="bl" rotWithShape="0"/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463769" y="2260903"/>
            <a:ext cx="431400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……………..…………………………..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5529431"/>
            <a:ext cx="45365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………………………….......................</a:t>
            </a:r>
            <a:endParaRPr lang="cs-CZ" sz="2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8925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145297"/>
            <a:ext cx="157248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cap="all" dirty="0">
                <a:solidFill>
                  <a:srgbClr val="7030A0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rPr>
              <a:t>zdroje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1058252"/>
            <a:ext cx="71287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Pracovní sešit, Vlastivěda pro 5.ročník, Septima 2008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03160" y="1012086"/>
            <a:ext cx="1440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alibri"/>
                <a:cs typeface="Calibri"/>
              </a:rPr>
              <a:t>●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27194" y="3272210"/>
            <a:ext cx="6336704" cy="923330"/>
          </a:xfrm>
          <a:prstGeom prst="rect">
            <a:avLst/>
          </a:prstGeom>
          <a:blipFill>
            <a:blip r:embed="rId2" cstate="print"/>
            <a:tile tx="0" ty="0" sx="100000" sy="100000" flip="none" algn="tl"/>
          </a:blipFill>
          <a:ln cmpd="sng">
            <a:solidFill>
              <a:schemeClr val="accent1">
                <a:alpha val="0"/>
              </a:schemeClr>
            </a:solidFill>
          </a:ln>
          <a:effectLst>
            <a:outerShdw blurRad="825500" dist="38100" dir="16200000" sx="111000" sy="111000" rotWithShape="0">
              <a:prstClr val="black">
                <a:alpha val="35000"/>
              </a:prstClr>
            </a:outerShd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i="1" dirty="0" smtClean="0"/>
              <a:t>Autorem materiálu a všech jeho částí,</a:t>
            </a:r>
          </a:p>
          <a:p>
            <a:pPr algn="ctr"/>
            <a:r>
              <a:rPr lang="cs-CZ" i="1" dirty="0" smtClean="0"/>
              <a:t> není-li uvedeno jinak, je</a:t>
            </a:r>
          </a:p>
          <a:p>
            <a:pPr algn="ctr"/>
            <a:r>
              <a:rPr lang="cs-CZ" i="1" dirty="0" smtClean="0"/>
              <a:t> Mgr. Lenka Kolstrunková.</a:t>
            </a:r>
            <a:endParaRPr lang="cs-CZ" i="1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55295" y="5085184"/>
            <a:ext cx="7280503" cy="120664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414583561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64</TotalTime>
  <Words>266</Words>
  <Application>Microsoft Office PowerPoint</Application>
  <PresentationFormat>Předvádění na obrazovce (4:3)</PresentationFormat>
  <Paragraphs>79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Tejinka</dc:creator>
  <cp:lastModifiedBy>Martin Králík</cp:lastModifiedBy>
  <cp:revision>18</cp:revision>
  <dcterms:created xsi:type="dcterms:W3CDTF">2011-10-25T18:22:14Z</dcterms:created>
  <dcterms:modified xsi:type="dcterms:W3CDTF">2012-03-15T12:52:49Z</dcterms:modified>
</cp:coreProperties>
</file>