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2" r:id="rId6"/>
    <p:sldId id="263" r:id="rId7"/>
    <p:sldId id="25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EAED7-D05A-4DBB-9630-D1E81909451B}" type="datetimeFigureOut">
              <a:rPr lang="cs-CZ" smtClean="0"/>
              <a:pPr/>
              <a:t>20.12.2011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35E2-71F1-455C-B4B5-FDA05C9665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EAED7-D05A-4DBB-9630-D1E81909451B}" type="datetimeFigureOut">
              <a:rPr lang="cs-CZ" smtClean="0"/>
              <a:pPr/>
              <a:t>20.12.2011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35E2-71F1-455C-B4B5-FDA05C9665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EAED7-D05A-4DBB-9630-D1E81909451B}" type="datetimeFigureOut">
              <a:rPr lang="cs-CZ" smtClean="0"/>
              <a:pPr/>
              <a:t>20.12.2011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35E2-71F1-455C-B4B5-FDA05C9665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EAED7-D05A-4DBB-9630-D1E81909451B}" type="datetimeFigureOut">
              <a:rPr lang="cs-CZ" smtClean="0"/>
              <a:pPr/>
              <a:t>20.12.2011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35E2-71F1-455C-B4B5-FDA05C9665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EAED7-D05A-4DBB-9630-D1E81909451B}" type="datetimeFigureOut">
              <a:rPr lang="cs-CZ" smtClean="0"/>
              <a:pPr/>
              <a:t>20.12.2011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35E2-71F1-455C-B4B5-FDA05C9665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EAED7-D05A-4DBB-9630-D1E81909451B}" type="datetimeFigureOut">
              <a:rPr lang="cs-CZ" smtClean="0"/>
              <a:pPr/>
              <a:t>20.12.2011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35E2-71F1-455C-B4B5-FDA05C9665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EAED7-D05A-4DBB-9630-D1E81909451B}" type="datetimeFigureOut">
              <a:rPr lang="cs-CZ" smtClean="0"/>
              <a:pPr/>
              <a:t>20.12.2011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35E2-71F1-455C-B4B5-FDA05C9665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EAED7-D05A-4DBB-9630-D1E81909451B}" type="datetimeFigureOut">
              <a:rPr lang="cs-CZ" smtClean="0"/>
              <a:pPr/>
              <a:t>20.12.2011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35E2-71F1-455C-B4B5-FDA05C9665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EAED7-D05A-4DBB-9630-D1E81909451B}" type="datetimeFigureOut">
              <a:rPr lang="cs-CZ" smtClean="0"/>
              <a:pPr/>
              <a:t>20.12.2011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35E2-71F1-455C-B4B5-FDA05C9665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EAED7-D05A-4DBB-9630-D1E81909451B}" type="datetimeFigureOut">
              <a:rPr lang="cs-CZ" smtClean="0"/>
              <a:pPr/>
              <a:t>20.12.2011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35E2-71F1-455C-B4B5-FDA05C9665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EAED7-D05A-4DBB-9630-D1E81909451B}" type="datetimeFigureOut">
              <a:rPr lang="cs-CZ" smtClean="0"/>
              <a:pPr/>
              <a:t>20.12.2011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35E2-71F1-455C-B4B5-FDA05C9665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8EAED7-D05A-4DBB-9630-D1E81909451B}" type="datetimeFigureOut">
              <a:rPr lang="cs-CZ" smtClean="0"/>
              <a:pPr/>
              <a:t>20.12.2011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A35E2-71F1-455C-B4B5-FDA05C96655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r>
              <a:rPr lang="cs-CZ" sz="1800" b="1" smtClean="0">
                <a:latin typeface="Arial" pitchFamily="34" charset="0"/>
                <a:cs typeface="Arial" pitchFamily="34" charset="0"/>
              </a:rPr>
              <a:t>VY_32_INOVACE_03_08_hospodaření </a:t>
            </a:r>
            <a:r>
              <a:rPr lang="cs-CZ" sz="1800" b="1" dirty="0" smtClean="0">
                <a:latin typeface="Arial" pitchFamily="34" charset="0"/>
                <a:cs typeface="Arial" pitchFamily="34" charset="0"/>
              </a:rPr>
              <a:t>domácnosti, příjmy a výdaje</a:t>
            </a:r>
          </a:p>
        </p:txBody>
      </p:sp>
      <p:sp>
        <p:nvSpPr>
          <p:cNvPr id="4" name="Obdélník 3"/>
          <p:cNvSpPr/>
          <p:nvPr/>
        </p:nvSpPr>
        <p:spPr>
          <a:xfrm>
            <a:off x="323528" y="908721"/>
            <a:ext cx="8424936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dirty="0" smtClean="0">
                <a:ln w="1905"/>
                <a:solidFill>
                  <a:srgbClr val="66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Pracovní činnosti</a:t>
            </a:r>
          </a:p>
          <a:p>
            <a:pPr algn="ctr"/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475656" y="3212976"/>
            <a:ext cx="5976937" cy="99060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400" b="1" dirty="0" smtClean="0">
                <a:solidFill>
                  <a:schemeClr val="tx1"/>
                </a:solidFill>
              </a:rPr>
              <a:t> Popis prezentace 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700" b="1" dirty="0" smtClean="0">
                <a:solidFill>
                  <a:srgbClr val="C00000"/>
                </a:solidFill>
              </a:rPr>
              <a:t/>
            </a:r>
            <a:br>
              <a:rPr lang="cs-CZ" sz="2700" b="1" dirty="0" smtClean="0">
                <a:solidFill>
                  <a:srgbClr val="C00000"/>
                </a:solidFill>
              </a:rPr>
            </a:br>
            <a:endParaRPr lang="cs-CZ" sz="27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/>
          <a:lstStyle/>
          <a:p>
            <a:pPr marL="514350" indent="-514350" algn="ctr">
              <a:buAutoNum type="arabicPeriod"/>
            </a:pPr>
            <a:r>
              <a:rPr lang="cs-CZ" dirty="0" smtClean="0"/>
              <a:t>–  4. snímek vyškrtej slova v </a:t>
            </a:r>
            <a:r>
              <a:rPr lang="cs-CZ" dirty="0" err="1" smtClean="0"/>
              <a:t>osmisměrce</a:t>
            </a:r>
            <a:r>
              <a:rPr lang="cs-CZ" dirty="0" smtClean="0"/>
              <a:t>.</a:t>
            </a:r>
          </a:p>
          <a:p>
            <a:pPr marL="514350" indent="-514350" algn="ctr">
              <a:buNone/>
            </a:pPr>
            <a:r>
              <a:rPr lang="cs-CZ" dirty="0" smtClean="0"/>
              <a:t>V každé </a:t>
            </a:r>
            <a:r>
              <a:rPr lang="cs-CZ" dirty="0" err="1" smtClean="0"/>
              <a:t>osmisměrce</a:t>
            </a:r>
            <a:r>
              <a:rPr lang="cs-CZ" dirty="0" smtClean="0"/>
              <a:t> vyjde jedno slovo, které patří do příjmů.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Mezi příjmy patří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half" idx="1"/>
          </p:nvPr>
        </p:nvGraphicFramePr>
        <p:xfrm>
          <a:off x="457200" y="1600200"/>
          <a:ext cx="4038600" cy="14833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673100"/>
                <a:gridCol w="673100"/>
                <a:gridCol w="673100"/>
                <a:gridCol w="673100"/>
                <a:gridCol w="673100"/>
                <a:gridCol w="6731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Č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X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C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X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Ž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X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Š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X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Š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chemeClr val="accent2">
              <a:lumMod val="50000"/>
            </a:schemeClr>
          </a:solidFill>
        </p:spPr>
        <p:txBody>
          <a:bodyPr/>
          <a:lstStyle/>
          <a:p>
            <a:r>
              <a:rPr lang="cs-CZ" dirty="0" smtClean="0"/>
              <a:t>Lyže</a:t>
            </a:r>
          </a:p>
          <a:p>
            <a:r>
              <a:rPr lang="cs-CZ" dirty="0" smtClean="0"/>
              <a:t>Taška</a:t>
            </a:r>
          </a:p>
          <a:p>
            <a:r>
              <a:rPr lang="cs-CZ" dirty="0" smtClean="0"/>
              <a:t>Čepice</a:t>
            </a:r>
          </a:p>
          <a:p>
            <a:r>
              <a:rPr lang="cs-CZ" dirty="0" smtClean="0"/>
              <a:t>Auto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Mezi příjmy patří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half" idx="1"/>
          </p:nvPr>
        </p:nvGraphicFramePr>
        <p:xfrm>
          <a:off x="457200" y="1600200"/>
          <a:ext cx="4038600" cy="18542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673100"/>
                <a:gridCol w="673100"/>
                <a:gridCol w="673100"/>
                <a:gridCol w="673100"/>
                <a:gridCol w="673100"/>
                <a:gridCol w="6731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X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H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X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X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J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X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C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X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Ý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Hůl</a:t>
            </a:r>
          </a:p>
          <a:p>
            <a:r>
              <a:rPr lang="cs-CZ" dirty="0" smtClean="0"/>
              <a:t>Opice</a:t>
            </a:r>
          </a:p>
          <a:p>
            <a:r>
              <a:rPr lang="cs-CZ" dirty="0" smtClean="0"/>
              <a:t>Dýmka</a:t>
            </a:r>
          </a:p>
          <a:p>
            <a:r>
              <a:rPr lang="cs-CZ" dirty="0" smtClean="0"/>
              <a:t>Dům</a:t>
            </a:r>
          </a:p>
          <a:p>
            <a:r>
              <a:rPr lang="cs-CZ" dirty="0" smtClean="0"/>
              <a:t>Ucho</a:t>
            </a:r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Hospodaření rodiny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half" idx="1"/>
          </p:nvPr>
        </p:nvGraphicFramePr>
        <p:xfrm>
          <a:off x="457200" y="1600200"/>
          <a:ext cx="4038597" cy="25958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48733"/>
                <a:gridCol w="448733"/>
                <a:gridCol w="448733"/>
                <a:gridCol w="448733"/>
                <a:gridCol w="448733"/>
                <a:gridCol w="448733"/>
                <a:gridCol w="448733"/>
                <a:gridCol w="448733"/>
                <a:gridCol w="4487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H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X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J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X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C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X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X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G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X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H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X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F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H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X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Ovoce</a:t>
            </a:r>
          </a:p>
          <a:p>
            <a:r>
              <a:rPr lang="cs-CZ" dirty="0" smtClean="0"/>
              <a:t>Kapr</a:t>
            </a:r>
          </a:p>
          <a:p>
            <a:r>
              <a:rPr lang="cs-CZ" dirty="0" smtClean="0"/>
              <a:t>Svetr</a:t>
            </a:r>
          </a:p>
          <a:p>
            <a:r>
              <a:rPr lang="cs-CZ" dirty="0" smtClean="0"/>
              <a:t>Hlava</a:t>
            </a:r>
          </a:p>
          <a:p>
            <a:r>
              <a:rPr lang="cs-CZ" dirty="0" smtClean="0"/>
              <a:t>Noha</a:t>
            </a:r>
          </a:p>
          <a:p>
            <a:r>
              <a:rPr lang="cs-CZ" dirty="0" smtClean="0"/>
              <a:t>Kladivo</a:t>
            </a:r>
          </a:p>
          <a:p>
            <a:r>
              <a:rPr lang="cs-CZ" dirty="0" smtClean="0"/>
              <a:t>Pes</a:t>
            </a:r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Hospodaření rodiny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half" idx="1"/>
          </p:nvPr>
        </p:nvGraphicFramePr>
        <p:xfrm>
          <a:off x="457200" y="1600200"/>
          <a:ext cx="4038594" cy="296672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88471"/>
                <a:gridCol w="288471"/>
                <a:gridCol w="288471"/>
                <a:gridCol w="288471"/>
                <a:gridCol w="288471"/>
                <a:gridCol w="288471"/>
                <a:gridCol w="288471"/>
                <a:gridCol w="288471"/>
                <a:gridCol w="288471"/>
                <a:gridCol w="288471"/>
                <a:gridCol w="288471"/>
                <a:gridCol w="288471"/>
                <a:gridCol w="288471"/>
                <a:gridCol w="28847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H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J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X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Š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Á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Ř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Á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X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Z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C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Č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X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Č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H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J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H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X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G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X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X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Z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F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H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X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X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C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Vlasy</a:t>
            </a:r>
          </a:p>
          <a:p>
            <a:r>
              <a:rPr lang="cs-CZ" dirty="0" smtClean="0"/>
              <a:t>Ruka</a:t>
            </a:r>
          </a:p>
          <a:p>
            <a:r>
              <a:rPr lang="cs-CZ" dirty="0" smtClean="0"/>
              <a:t>Počítač</a:t>
            </a:r>
          </a:p>
          <a:p>
            <a:r>
              <a:rPr lang="cs-CZ" dirty="0" smtClean="0"/>
              <a:t>Hodiny</a:t>
            </a:r>
          </a:p>
          <a:p>
            <a:r>
              <a:rPr lang="cs-CZ" dirty="0" smtClean="0"/>
              <a:t>Ruka</a:t>
            </a:r>
          </a:p>
          <a:p>
            <a:r>
              <a:rPr lang="cs-CZ" dirty="0" smtClean="0"/>
              <a:t>Televize</a:t>
            </a:r>
          </a:p>
          <a:p>
            <a:r>
              <a:rPr lang="cs-CZ" dirty="0" smtClean="0"/>
              <a:t>Kalendář</a:t>
            </a:r>
          </a:p>
          <a:p>
            <a:r>
              <a:rPr lang="cs-CZ" dirty="0" smtClean="0"/>
              <a:t>Kytka</a:t>
            </a:r>
          </a:p>
          <a:p>
            <a:r>
              <a:rPr lang="cs-CZ" dirty="0" smtClean="0"/>
              <a:t>Polštář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Seznam informačních zdrojů 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1"/>
            <a:ext cx="8435280" cy="1756792"/>
          </a:xfrm>
        </p:spPr>
        <p:txBody>
          <a:bodyPr>
            <a:normAutofit/>
          </a:bodyPr>
          <a:lstStyle/>
          <a:p>
            <a:endParaRPr lang="cs-CZ" sz="2000" dirty="0" smtClean="0"/>
          </a:p>
          <a:p>
            <a:r>
              <a:rPr lang="cs-CZ" sz="2000" dirty="0" smtClean="0"/>
              <a:t>Microsoft PowerPoint_vložení_tabulka</a:t>
            </a:r>
          </a:p>
          <a:p>
            <a:pPr>
              <a:buNone/>
            </a:pPr>
            <a:endParaRPr lang="cs-CZ" sz="2000" dirty="0" smtClean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4509120"/>
            <a:ext cx="5976938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Obdélník 4"/>
          <p:cNvSpPr/>
          <p:nvPr/>
        </p:nvSpPr>
        <p:spPr>
          <a:xfrm>
            <a:off x="179512" y="5877272"/>
            <a:ext cx="8964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dirty="0" smtClean="0"/>
              <a:t>Autorem materiálu a všech jeho částí, není-li uvedeno jinak, je Bc. Radka Doubková.</a:t>
            </a:r>
            <a:endParaRPr lang="cs-CZ" i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314</Words>
  <Application>Microsoft Office PowerPoint</Application>
  <PresentationFormat>Předvádění na obrazovce (4:3)</PresentationFormat>
  <Paragraphs>272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        Popis prezentace      </vt:lpstr>
      <vt:lpstr>Mezi příjmy patří</vt:lpstr>
      <vt:lpstr>Mezi příjmy patří</vt:lpstr>
      <vt:lpstr>Hospodaření rodiny</vt:lpstr>
      <vt:lpstr>Hospodaření rodiny</vt:lpstr>
      <vt:lpstr>Seznam informačních zdrojů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Monika Nováková</dc:creator>
  <cp:lastModifiedBy>pc</cp:lastModifiedBy>
  <cp:revision>15</cp:revision>
  <dcterms:created xsi:type="dcterms:W3CDTF">2011-12-12T16:16:52Z</dcterms:created>
  <dcterms:modified xsi:type="dcterms:W3CDTF">2011-12-20T08:53:55Z</dcterms:modified>
</cp:coreProperties>
</file>