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8" r:id="rId1"/>
  </p:sldMasterIdLst>
  <p:sldIdLst>
    <p:sldId id="259" r:id="rId2"/>
    <p:sldId id="256" r:id="rId3"/>
    <p:sldId id="258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VY_32_INOVACE_01 4Š Význam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</a:t>
          </a:r>
          <a:r>
            <a:rPr lang="cs-CZ" sz="2000" dirty="0" smtClean="0"/>
            <a:t>Zvole, okr. Praha -západ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Věra Kučová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Jazyk a jazyková komunikace – </a:t>
          </a:r>
          <a:r>
            <a:rPr lang="cs-CZ" sz="2000" smtClean="0"/>
            <a:t>český jazyk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970727-263E-4C1F-A560-0422A78A9C3A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2F0060A-8217-450C-A797-286EDB9BE0E5}" type="presOf" srcId="{D1D4F407-5343-4D3F-B5B9-D407B03CAEB4}" destId="{D005CE8C-CC26-4C3E-AC11-E15060ECD759}" srcOrd="0" destOrd="0" presId="urn:microsoft.com/office/officeart/2005/8/layout/target3"/>
    <dgm:cxn modelId="{F40870E2-1D02-4549-9E02-73FF3B995272}" type="presOf" srcId="{B651F6E3-6281-48DB-9319-2AEAFDAE7572}" destId="{6BB5E863-4638-4E1D-BFDE-399D028AC4ED}" srcOrd="1" destOrd="0" presId="urn:microsoft.com/office/officeart/2005/8/layout/target3"/>
    <dgm:cxn modelId="{E1DE49EB-0CB8-44F7-99FF-BD8D60AE2438}" type="presOf" srcId="{4C35D32F-0EAB-4CD7-82EE-45574DC2A586}" destId="{8BEBB6EC-1DAA-4CAC-8A25-BC0FCBD5DBD5}" srcOrd="0" destOrd="0" presId="urn:microsoft.com/office/officeart/2005/8/layout/target3"/>
    <dgm:cxn modelId="{E79B9242-6C08-428C-834E-B69A661F8EB2}" type="presOf" srcId="{4C35D32F-0EAB-4CD7-82EE-45574DC2A586}" destId="{890E4F0B-2866-4A3F-A3C7-2A14B1797930}" srcOrd="1" destOrd="0" presId="urn:microsoft.com/office/officeart/2005/8/layout/target3"/>
    <dgm:cxn modelId="{F179E3CB-EC33-4B04-BCC2-D9E884E83437}" type="presOf" srcId="{D1B46980-6531-4606-95E6-44980827E919}" destId="{6140AFEC-043D-4C43-A2F9-D0F5331DF3A3}" srcOrd="0" destOrd="0" presId="urn:microsoft.com/office/officeart/2005/8/layout/target3"/>
    <dgm:cxn modelId="{BA935AF1-CCE3-43B2-B14E-EEFA5F8CE3E7}" type="presOf" srcId="{D1B46980-6531-4606-95E6-44980827E919}" destId="{2BE915AB-18AA-4053-B92C-3BFC9ED204BB}" srcOrd="1" destOrd="0" presId="urn:microsoft.com/office/officeart/2005/8/layout/target3"/>
    <dgm:cxn modelId="{6BC5C9E7-2AF5-4CBB-9807-F71642365ED5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4FE502F-2C5D-4442-9101-F14AED871D6E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190337-41E6-4989-92AA-35FB26FC9ED6}" type="presOf" srcId="{D1D4F407-5343-4D3F-B5B9-D407B03CAEB4}" destId="{AED2198E-93D5-4001-81B4-73124B309672}" srcOrd="1" destOrd="0" presId="urn:microsoft.com/office/officeart/2005/8/layout/target3"/>
    <dgm:cxn modelId="{107A7B2F-DDD5-4111-BCBC-25F6B2E710B3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D2DE1F4-099D-41EE-A329-FA2DB948ACB3}" type="presParOf" srcId="{333A1088-737F-45CB-B68E-254E46348037}" destId="{F5ABB229-8D3B-4694-996A-96F23CF14429}" srcOrd="0" destOrd="0" presId="urn:microsoft.com/office/officeart/2005/8/layout/target3"/>
    <dgm:cxn modelId="{1230E635-67FE-48CA-A2E3-9A2222F28108}" type="presParOf" srcId="{333A1088-737F-45CB-B68E-254E46348037}" destId="{F41139FD-01EE-4571-8B17-4FB00FC51163}" srcOrd="1" destOrd="0" presId="urn:microsoft.com/office/officeart/2005/8/layout/target3"/>
    <dgm:cxn modelId="{1EAF5926-8B53-4A74-A0B2-4F15EA882775}" type="presParOf" srcId="{333A1088-737F-45CB-B68E-254E46348037}" destId="{D005CE8C-CC26-4C3E-AC11-E15060ECD759}" srcOrd="2" destOrd="0" presId="urn:microsoft.com/office/officeart/2005/8/layout/target3"/>
    <dgm:cxn modelId="{2000C067-FC1D-4C93-9A92-048DB29DEB06}" type="presParOf" srcId="{333A1088-737F-45CB-B68E-254E46348037}" destId="{2C702D82-9B77-49B7-9568-BB8EB47C3372}" srcOrd="3" destOrd="0" presId="urn:microsoft.com/office/officeart/2005/8/layout/target3"/>
    <dgm:cxn modelId="{395A1552-A9C0-4F29-8969-22B9749C3113}" type="presParOf" srcId="{333A1088-737F-45CB-B68E-254E46348037}" destId="{A52A0455-90FF-4808-ABD0-F02540D31D5A}" srcOrd="4" destOrd="0" presId="urn:microsoft.com/office/officeart/2005/8/layout/target3"/>
    <dgm:cxn modelId="{269FF79C-4CCE-4DFC-8CC6-D23AA9688F47}" type="presParOf" srcId="{333A1088-737F-45CB-B68E-254E46348037}" destId="{6140AFEC-043D-4C43-A2F9-D0F5331DF3A3}" srcOrd="5" destOrd="0" presId="urn:microsoft.com/office/officeart/2005/8/layout/target3"/>
    <dgm:cxn modelId="{1934589F-F134-46A2-86A6-6B28866E11BD}" type="presParOf" srcId="{333A1088-737F-45CB-B68E-254E46348037}" destId="{9358AC05-5D7D-4327-9F80-1AD486AEA664}" srcOrd="6" destOrd="0" presId="urn:microsoft.com/office/officeart/2005/8/layout/target3"/>
    <dgm:cxn modelId="{D19AAF93-CFDA-4812-9B03-DA26A61F4387}" type="presParOf" srcId="{333A1088-737F-45CB-B68E-254E46348037}" destId="{313FC574-E1CD-4FB4-B054-0B805CE0447D}" srcOrd="7" destOrd="0" presId="urn:microsoft.com/office/officeart/2005/8/layout/target3"/>
    <dgm:cxn modelId="{6F4DF113-6975-4789-88A0-CF9EFCC4CAE2}" type="presParOf" srcId="{333A1088-737F-45CB-B68E-254E46348037}" destId="{619D679B-A015-4ECF-8348-D1034C574F40}" srcOrd="8" destOrd="0" presId="urn:microsoft.com/office/officeart/2005/8/layout/target3"/>
    <dgm:cxn modelId="{1C091D96-150A-4BB3-9682-EF2B7AE4B28B}" type="presParOf" srcId="{333A1088-737F-45CB-B68E-254E46348037}" destId="{322283A8-4A27-4CDA-BAE3-F381106A9174}" srcOrd="9" destOrd="0" presId="urn:microsoft.com/office/officeart/2005/8/layout/target3"/>
    <dgm:cxn modelId="{3B1A002A-D7E4-44F1-A8C3-CAB8D3F27C49}" type="presParOf" srcId="{333A1088-737F-45CB-B68E-254E46348037}" destId="{FFC9F71D-1B4F-4AD9-A4A6-86ADEFC8AF5C}" srcOrd="10" destOrd="0" presId="urn:microsoft.com/office/officeart/2005/8/layout/target3"/>
    <dgm:cxn modelId="{9713BCA2-661A-4F2D-94AD-24B857E2CCD7}" type="presParOf" srcId="{333A1088-737F-45CB-B68E-254E46348037}" destId="{25B08C86-7E15-44DC-BE7F-FFB55DD49D12}" srcOrd="11" destOrd="0" presId="urn:microsoft.com/office/officeart/2005/8/layout/target3"/>
    <dgm:cxn modelId="{74FF64B8-0ED9-4CA2-8BE4-CA85A6740AD0}" type="presParOf" srcId="{333A1088-737F-45CB-B68E-254E46348037}" destId="{76644BE8-9D7C-4C09-B250-3D10AF48CBB7}" srcOrd="12" destOrd="0" presId="urn:microsoft.com/office/officeart/2005/8/layout/target3"/>
    <dgm:cxn modelId="{F8A9079F-F9BF-439A-B64D-3132A14DA260}" type="presParOf" srcId="{333A1088-737F-45CB-B68E-254E46348037}" destId="{EE85B701-7295-41C0-BA7A-34D3756A2AE6}" srcOrd="13" destOrd="0" presId="urn:microsoft.com/office/officeart/2005/8/layout/target3"/>
    <dgm:cxn modelId="{823276CA-C771-4E85-92CE-DFA8DEF5A75C}" type="presParOf" srcId="{333A1088-737F-45CB-B68E-254E46348037}" destId="{8BEBB6EC-1DAA-4CAC-8A25-BC0FCBD5DBD5}" srcOrd="14" destOrd="0" presId="urn:microsoft.com/office/officeart/2005/8/layout/target3"/>
    <dgm:cxn modelId="{11666754-2F5F-4C08-BCBE-F4B7C129575D}" type="presParOf" srcId="{333A1088-737F-45CB-B68E-254E46348037}" destId="{AED2198E-93D5-4001-81B4-73124B309672}" srcOrd="15" destOrd="0" presId="urn:microsoft.com/office/officeart/2005/8/layout/target3"/>
    <dgm:cxn modelId="{0CFC428C-D9DE-4B55-BD0C-772023AEA6BB}" type="presParOf" srcId="{333A1088-737F-45CB-B68E-254E46348037}" destId="{2BE915AB-18AA-4053-B92C-3BFC9ED204BB}" srcOrd="16" destOrd="0" presId="urn:microsoft.com/office/officeart/2005/8/layout/target3"/>
    <dgm:cxn modelId="{299DD1ED-0AA2-406D-94A8-C44F91A05D7D}" type="presParOf" srcId="{333A1088-737F-45CB-B68E-254E46348037}" destId="{6BB5E863-4638-4E1D-BFDE-399D028AC4ED}" srcOrd="17" destOrd="0" presId="urn:microsoft.com/office/officeart/2005/8/layout/target3"/>
    <dgm:cxn modelId="{6C01E947-958D-4D02-ABD8-6A94F588C88A}" type="presParOf" srcId="{333A1088-737F-45CB-B68E-254E46348037}" destId="{5A5FFA88-C948-4069-8E93-59FA12366E83}" srcOrd="18" destOrd="0" presId="urn:microsoft.com/office/officeart/2005/8/layout/target3"/>
    <dgm:cxn modelId="{A5D38C57-3B56-4991-B775-FE8E0DE879D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ŠKOLY: ZŠ a MŠ </a:t>
          </a:r>
          <a:r>
            <a:rPr lang="cs-CZ" sz="1900" kern="1200" dirty="0" smtClean="0"/>
            <a:t>Zvole, okr. Praha -západ</a:t>
          </a:r>
          <a:endParaRPr lang="cs-CZ" sz="19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Věra Kučová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VY_32_INOVACE_01 4Š Význam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Jazyk a jazyková komunikace – </a:t>
          </a:r>
          <a:r>
            <a:rPr lang="cs-CZ" sz="2000" kern="1200" smtClean="0"/>
            <a:t>český jazyk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8F37C-009A-4450-A1D8-A30A44FDF48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32B563-F619-4378-8EAB-5760BF547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8F37C-009A-4450-A1D8-A30A44FDF48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32B563-F619-4378-8EAB-5760BF547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8F37C-009A-4450-A1D8-A30A44FDF48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B563-F619-4378-8EAB-5760BF54704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8F37C-009A-4450-A1D8-A30A44FDF48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B563-F619-4378-8EAB-5760BF547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8F37C-009A-4450-A1D8-A30A44FDF48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32B563-F619-4378-8EAB-5760BF54704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8F37C-009A-4450-A1D8-A30A44FDF48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B563-F619-4378-8EAB-5760BF547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8F37C-009A-4450-A1D8-A30A44FDF48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B563-F619-4378-8EAB-5760BF547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8F37C-009A-4450-A1D8-A30A44FDF48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B563-F619-4378-8EAB-5760BF547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8F37C-009A-4450-A1D8-A30A44FDF48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B563-F619-4378-8EAB-5760BF54704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8F37C-009A-4450-A1D8-A30A44FDF48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B563-F619-4378-8EAB-5760BF547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8F37C-009A-4450-A1D8-A30A44FDF48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2B563-F619-4378-8EAB-5760BF547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C48F37C-009A-4450-A1D8-A30A44FDF48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32B563-F619-4378-8EAB-5760BF54704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9493725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908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 rot="1193074">
            <a:off x="2519363" y="2798763"/>
            <a:ext cx="6624637" cy="935037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Význam slova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Pěticípá hvězda 3"/>
          <p:cNvSpPr/>
          <p:nvPr/>
        </p:nvSpPr>
        <p:spPr>
          <a:xfrm>
            <a:off x="1475656" y="2420888"/>
            <a:ext cx="1008112" cy="86409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6660232" y="2420888"/>
            <a:ext cx="1008112" cy="86409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ěticípá hvězda 4"/>
          <p:cNvSpPr/>
          <p:nvPr/>
        </p:nvSpPr>
        <p:spPr>
          <a:xfrm>
            <a:off x="7308304" y="2060848"/>
            <a:ext cx="1080120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5076056" y="2564904"/>
            <a:ext cx="1080120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914400" y="1783560"/>
            <a:ext cx="7690048" cy="1933472"/>
          </a:xfrm>
        </p:spPr>
        <p:txBody>
          <a:bodyPr/>
          <a:lstStyle/>
          <a:p>
            <a:r>
              <a:rPr lang="cs-CZ" dirty="0" smtClean="0"/>
              <a:t>Žáci pomocí šipek přiřadí k označeným hvězdičkám slova mnohoznačná    M      </a:t>
            </a:r>
            <a:br>
              <a:rPr lang="cs-CZ" dirty="0" smtClean="0"/>
            </a:br>
            <a:r>
              <a:rPr lang="cs-CZ" dirty="0" smtClean="0"/>
              <a:t>a slova jednoznačná    J      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Skupina 12"/>
          <p:cNvGrpSpPr/>
          <p:nvPr/>
        </p:nvGrpSpPr>
        <p:grpSpPr>
          <a:xfrm>
            <a:off x="251520" y="116632"/>
            <a:ext cx="2520280" cy="2160240"/>
            <a:chOff x="1043608" y="2636912"/>
            <a:chExt cx="2520280" cy="2160240"/>
          </a:xfrm>
        </p:grpSpPr>
        <p:sp>
          <p:nvSpPr>
            <p:cNvPr id="10" name="Pěticípá hvězda 9"/>
            <p:cNvSpPr/>
            <p:nvPr/>
          </p:nvSpPr>
          <p:spPr>
            <a:xfrm>
              <a:off x="1043608" y="2636912"/>
              <a:ext cx="2520280" cy="2160240"/>
            </a:xfrm>
            <a:prstGeom prst="star5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979712" y="2996952"/>
              <a:ext cx="360040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J</a:t>
              </a:r>
              <a:endParaRPr lang="cs-CZ" sz="96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6300192" y="4437112"/>
            <a:ext cx="2520280" cy="2160240"/>
            <a:chOff x="4716016" y="620688"/>
            <a:chExt cx="2520280" cy="2160240"/>
          </a:xfrm>
        </p:grpSpPr>
        <p:sp>
          <p:nvSpPr>
            <p:cNvPr id="12" name="Pěticípá hvězda 11"/>
            <p:cNvSpPr/>
            <p:nvPr/>
          </p:nvSpPr>
          <p:spPr>
            <a:xfrm>
              <a:off x="4716016" y="620688"/>
              <a:ext cx="2520280" cy="2160240"/>
            </a:xfrm>
            <a:prstGeom prst="star5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364088" y="1052736"/>
              <a:ext cx="1656184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M</a:t>
              </a:r>
              <a:endParaRPr lang="cs-CZ" sz="9600" dirty="0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3851920" y="188640"/>
            <a:ext cx="1440160" cy="65248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1">
            <a:schemeClr val="accent1"/>
          </a:lnRef>
          <a:fillRef idx="1003">
            <a:schemeClr val="dk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kolo</a:t>
            </a:r>
          </a:p>
          <a:p>
            <a:r>
              <a:rPr lang="cs-CZ" sz="2200" b="1" dirty="0" smtClean="0">
                <a:solidFill>
                  <a:srgbClr val="FF0000"/>
                </a:solidFill>
              </a:rPr>
              <a:t>hřebínek</a:t>
            </a:r>
          </a:p>
          <a:p>
            <a:r>
              <a:rPr lang="cs-CZ" sz="2200" b="1" dirty="0" smtClean="0">
                <a:solidFill>
                  <a:srgbClr val="FF0000"/>
                </a:solidFill>
              </a:rPr>
              <a:t>obdélník</a:t>
            </a:r>
          </a:p>
          <a:p>
            <a:r>
              <a:rPr lang="cs-CZ" sz="2200" b="1" dirty="0" smtClean="0">
                <a:solidFill>
                  <a:srgbClr val="FF0000"/>
                </a:solidFill>
              </a:rPr>
              <a:t>roh</a:t>
            </a:r>
          </a:p>
          <a:p>
            <a:r>
              <a:rPr lang="cs-CZ" sz="2200" b="1" dirty="0" smtClean="0">
                <a:solidFill>
                  <a:srgbClr val="FF0000"/>
                </a:solidFill>
              </a:rPr>
              <a:t>Jirka</a:t>
            </a:r>
          </a:p>
          <a:p>
            <a:r>
              <a:rPr lang="cs-CZ" sz="2200" b="1" dirty="0" smtClean="0">
                <a:solidFill>
                  <a:srgbClr val="FF0000"/>
                </a:solidFill>
              </a:rPr>
              <a:t>židle</a:t>
            </a:r>
          </a:p>
          <a:p>
            <a:r>
              <a:rPr lang="cs-CZ" sz="2200" b="1" dirty="0" smtClean="0">
                <a:solidFill>
                  <a:srgbClr val="FF0000"/>
                </a:solidFill>
              </a:rPr>
              <a:t>kohoutek</a:t>
            </a:r>
          </a:p>
          <a:p>
            <a:r>
              <a:rPr lang="cs-CZ" sz="2200" b="1" dirty="0" smtClean="0">
                <a:solidFill>
                  <a:srgbClr val="FF0000"/>
                </a:solidFill>
              </a:rPr>
              <a:t>dům</a:t>
            </a:r>
          </a:p>
          <a:p>
            <a:r>
              <a:rPr lang="cs-CZ" sz="2200" b="1" dirty="0" smtClean="0">
                <a:solidFill>
                  <a:srgbClr val="FF0000"/>
                </a:solidFill>
              </a:rPr>
              <a:t>růže</a:t>
            </a:r>
          </a:p>
          <a:p>
            <a:r>
              <a:rPr lang="cs-CZ" sz="2200" b="1" dirty="0" smtClean="0">
                <a:solidFill>
                  <a:srgbClr val="FF0000"/>
                </a:solidFill>
              </a:rPr>
              <a:t>Jihlava</a:t>
            </a:r>
          </a:p>
          <a:p>
            <a:r>
              <a:rPr lang="cs-CZ" sz="2200" b="1" dirty="0" smtClean="0">
                <a:solidFill>
                  <a:srgbClr val="FF0000"/>
                </a:solidFill>
              </a:rPr>
              <a:t>oko</a:t>
            </a:r>
          </a:p>
          <a:p>
            <a:r>
              <a:rPr lang="cs-CZ" sz="2200" b="1" dirty="0" smtClean="0">
                <a:solidFill>
                  <a:srgbClr val="FF0000"/>
                </a:solidFill>
              </a:rPr>
              <a:t>tabulka</a:t>
            </a:r>
          </a:p>
          <a:p>
            <a:r>
              <a:rPr lang="cs-CZ" sz="2200" b="1" dirty="0" smtClean="0">
                <a:solidFill>
                  <a:srgbClr val="FF0000"/>
                </a:solidFill>
              </a:rPr>
              <a:t>prsten</a:t>
            </a:r>
          </a:p>
          <a:p>
            <a:r>
              <a:rPr lang="cs-CZ" sz="2200" b="1" dirty="0" smtClean="0">
                <a:solidFill>
                  <a:srgbClr val="FF0000"/>
                </a:solidFill>
              </a:rPr>
              <a:t>počítač</a:t>
            </a:r>
          </a:p>
          <a:p>
            <a:r>
              <a:rPr lang="cs-CZ" sz="2200" b="1" dirty="0" smtClean="0">
                <a:solidFill>
                  <a:srgbClr val="FF0000"/>
                </a:solidFill>
              </a:rPr>
              <a:t>auto</a:t>
            </a:r>
          </a:p>
          <a:p>
            <a:r>
              <a:rPr lang="cs-CZ" sz="2200" b="1" dirty="0" smtClean="0">
                <a:solidFill>
                  <a:srgbClr val="FF0000"/>
                </a:solidFill>
              </a:rPr>
              <a:t>hlemýžď</a:t>
            </a:r>
          </a:p>
          <a:p>
            <a:r>
              <a:rPr lang="cs-CZ" sz="2200" b="1" dirty="0" smtClean="0">
                <a:solidFill>
                  <a:srgbClr val="FF0000"/>
                </a:solidFill>
              </a:rPr>
              <a:t>světlo</a:t>
            </a:r>
          </a:p>
          <a:p>
            <a:r>
              <a:rPr lang="cs-CZ" sz="2200" b="1" dirty="0" smtClean="0">
                <a:solidFill>
                  <a:srgbClr val="FF0000"/>
                </a:solidFill>
              </a:rPr>
              <a:t>noha</a:t>
            </a:r>
          </a:p>
          <a:p>
            <a:r>
              <a:rPr lang="cs-CZ" sz="2200" b="1" dirty="0" smtClean="0">
                <a:solidFill>
                  <a:srgbClr val="FF0000"/>
                </a:solidFill>
              </a:rPr>
              <a:t>stolička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37</TotalTime>
  <Words>72</Words>
  <Application>Microsoft Office PowerPoint</Application>
  <PresentationFormat>Předvádění na obrazovce (4:3)</PresentationFormat>
  <Paragraphs>29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Cesta</vt:lpstr>
      <vt:lpstr>Prezentace aplikace PowerPoint</vt:lpstr>
      <vt:lpstr>Význam slova</vt:lpstr>
      <vt:lpstr>Zadání</vt:lpstr>
      <vt:lpstr>Prezentace aplikace PowerPoint</vt:lpstr>
    </vt:vector>
  </TitlesOfParts>
  <Company>eD System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Význam slova</dc:title>
  <dc:creator>máma</dc:creator>
  <cp:lastModifiedBy>Reditelna</cp:lastModifiedBy>
  <cp:revision>6</cp:revision>
  <dcterms:created xsi:type="dcterms:W3CDTF">2011-10-05T16:57:31Z</dcterms:created>
  <dcterms:modified xsi:type="dcterms:W3CDTF">2011-10-06T11:36:31Z</dcterms:modified>
</cp:coreProperties>
</file>