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16" y="14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95F385E-D84C-4458-BD52-AAC9E9BE9CC5}" type="datetimeFigureOut">
              <a:rPr lang="cs-CZ" smtClean="0"/>
              <a:pPr>
                <a:defRPr/>
              </a:pPr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1920E3-575F-4AE3-9137-327A158E3F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2207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21E1B1E-EA0C-4C66-B5E9-0E227A525E8D}" type="datetimeFigureOut">
              <a:rPr lang="cs-CZ" smtClean="0"/>
              <a:pPr>
                <a:defRPr/>
              </a:pPr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6BA37E-E926-495A-ABDB-B04CB1C1A64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943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DBA127E-95FC-48CB-AEF1-49E24C95EB3A}" type="datetimeFigureOut">
              <a:rPr lang="cs-CZ" smtClean="0"/>
              <a:pPr>
                <a:defRPr/>
              </a:pPr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9E1284B-6D16-4705-BB6B-A051A21682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393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4E38306-B6FC-4EBE-B1A8-9008864C8D59}" type="datetimeFigureOut">
              <a:rPr lang="cs-CZ" smtClean="0"/>
              <a:pPr>
                <a:defRPr/>
              </a:pPr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C52124-A8AE-48BD-AC4B-94705149BD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729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47D8815-82AD-4EE8-A90F-708D46760551}" type="datetimeFigureOut">
              <a:rPr lang="cs-CZ" smtClean="0"/>
              <a:pPr>
                <a:defRPr/>
              </a:pPr>
              <a:t>10. 6. 2013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DD6BCE-D8AB-42D6-A14F-AC6353192C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428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A2B7C48-87E8-40CE-B58F-509F0CB6380F}" type="datetimeFigureOut">
              <a:rPr lang="cs-CZ" smtClean="0"/>
              <a:pPr>
                <a:defRPr/>
              </a:pPr>
              <a:t>10. 6. 2013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BA0C15-E7C4-4A23-BE1F-215B71A88E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289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E18D4F5-ECBF-4083-A3BB-0A9B324FBC67}" type="datetimeFigureOut">
              <a:rPr lang="cs-CZ" smtClean="0"/>
              <a:pPr>
                <a:defRPr/>
              </a:pPr>
              <a:t>10. 6. 2013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5BFA73-D4C1-408C-BD1E-82B3D72E1E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760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6D41B8-80D7-4759-B198-779E0F8A1DD4}" type="datetimeFigureOut">
              <a:rPr lang="cs-CZ" smtClean="0"/>
              <a:pPr>
                <a:defRPr/>
              </a:pPr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45937A-AC95-42F2-9E5D-3F65B108B1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692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6FA0D4-8F1E-4CFC-874E-B3ECCF0F64EF}" type="datetimeFigureOut">
              <a:rPr lang="cs-CZ" smtClean="0"/>
              <a:pPr>
                <a:defRPr/>
              </a:pPr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01616E-A396-4BBA-8514-6AF3754728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231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2C8010F-7C37-49B7-BF88-2A875F995949}" type="datetimeFigureOut">
              <a:rPr lang="cs-CZ" smtClean="0"/>
              <a:pPr>
                <a:defRPr/>
              </a:pPr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BB147D-7833-4710-85ED-7611938C7B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239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5B4FAA-CAD1-442B-BD07-BC28E496C552}" type="datetimeFigureOut">
              <a:rPr lang="cs-CZ" smtClean="0"/>
              <a:pPr>
                <a:defRPr/>
              </a:pPr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45E0861-AF9B-4868-8B0D-56DD18824F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488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885CB4C-2648-4055-A2BB-51B31D7FA84C}" type="datetimeFigureOut">
              <a:rPr lang="cs-CZ" smtClean="0"/>
              <a:pPr>
                <a:defRPr/>
              </a:pPr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B461B86-E8B1-4E79-A010-61C71E32D4D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569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600" dirty="0" smtClean="0"/>
              <a:t>DUMu:</a:t>
            </a:r>
            <a:r>
              <a:rPr lang="cs-CZ" sz="1600" dirty="0"/>
              <a:t>VY_22_INOVACE_03_4_P 1 – WH QUESTIONS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		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Helena </a:t>
            </a:r>
            <a:r>
              <a:rPr lang="cs-CZ" sz="1700" dirty="0" err="1" smtClean="0"/>
              <a:t>Rejzlová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Vzdělávací oblast/Předmět/Téma:	Jazyk a jazyková komunikace/ Anglický jazyk/</a:t>
            </a:r>
            <a:r>
              <a:rPr lang="cs-CZ" sz="1600" dirty="0"/>
              <a:t>WH QUESTIONS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>
              <a:buNone/>
              <a:defRPr/>
            </a:pPr>
            <a:r>
              <a:rPr lang="cs-CZ" sz="1700" dirty="0" smtClean="0"/>
              <a:t>Anotace:		</a:t>
            </a:r>
            <a:r>
              <a:rPr lang="cs-CZ" sz="1600" dirty="0"/>
              <a:t> Ukázka tvoření otázek s WH tázacím slovem na pozadí tvoření otázek s DO a DOES. Následné doplňování DO a DOES do vět a </a:t>
            </a:r>
            <a:r>
              <a:rPr lang="cs-CZ" sz="1600" dirty="0" smtClean="0"/>
              <a:t>		 závěrečné </a:t>
            </a:r>
            <a:r>
              <a:rPr lang="cs-CZ" sz="1600"/>
              <a:t>zopakování </a:t>
            </a:r>
            <a:r>
              <a:rPr lang="cs-CZ" sz="1600" smtClean="0"/>
              <a:t>použití </a:t>
            </a:r>
            <a:r>
              <a:rPr lang="cs-CZ" sz="1600" dirty="0"/>
              <a:t>DO  a DOES</a:t>
            </a:r>
            <a:r>
              <a:rPr lang="cs-CZ" sz="1800" dirty="0" smtClean="0"/>
              <a:t>. </a:t>
            </a:r>
          </a:p>
          <a:p>
            <a:pPr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		V. B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		4. 4.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4. 4. 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0931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 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ctr"/>
            <a:r>
              <a:rPr lang="cs-CZ" dirty="0" smtClean="0"/>
              <a:t>Jsou to otázky, které začínají </a:t>
            </a:r>
            <a:r>
              <a:rPr lang="cs-CZ" dirty="0" smtClean="0">
                <a:solidFill>
                  <a:srgbClr val="FF0000"/>
                </a:solidFill>
              </a:rPr>
              <a:t>WH - </a:t>
            </a:r>
            <a:r>
              <a:rPr lang="cs-CZ" dirty="0" smtClean="0"/>
              <a:t>těmito slovy:</a:t>
            </a: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WHO – </a:t>
            </a:r>
            <a:r>
              <a:rPr lang="cs-CZ" sz="3600" dirty="0" smtClean="0">
                <a:solidFill>
                  <a:schemeClr val="tx1"/>
                </a:solidFill>
              </a:rPr>
              <a:t>KDO?</a:t>
            </a:r>
            <a:endParaRPr lang="cs-CZ" sz="3600" dirty="0" smtClean="0">
              <a:solidFill>
                <a:srgbClr val="FF00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WHAT – </a:t>
            </a:r>
            <a:r>
              <a:rPr lang="cs-CZ" sz="3600" dirty="0" smtClean="0">
                <a:solidFill>
                  <a:schemeClr val="tx1"/>
                </a:solidFill>
              </a:rPr>
              <a:t>CO?</a:t>
            </a:r>
            <a:endParaRPr lang="cs-CZ" sz="3600" dirty="0" smtClean="0">
              <a:solidFill>
                <a:srgbClr val="FF00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WHERE – </a:t>
            </a:r>
            <a:r>
              <a:rPr lang="cs-CZ" sz="3600" dirty="0" smtClean="0">
                <a:solidFill>
                  <a:schemeClr val="tx1"/>
                </a:solidFill>
              </a:rPr>
              <a:t>KDE, KAM?</a:t>
            </a: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WHEN – </a:t>
            </a:r>
            <a:r>
              <a:rPr lang="cs-CZ" sz="3600" dirty="0" smtClean="0">
                <a:solidFill>
                  <a:schemeClr val="tx1"/>
                </a:solidFill>
              </a:rPr>
              <a:t>KDY?</a:t>
            </a: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WHY – </a:t>
            </a:r>
            <a:r>
              <a:rPr lang="cs-CZ" sz="3600" dirty="0" smtClean="0">
                <a:solidFill>
                  <a:schemeClr val="tx1"/>
                </a:solidFill>
              </a:rPr>
              <a:t>PROČ?</a:t>
            </a: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HOW – </a:t>
            </a:r>
            <a:r>
              <a:rPr lang="cs-CZ" sz="3600" dirty="0" smtClean="0">
                <a:solidFill>
                  <a:schemeClr val="tx1"/>
                </a:solidFill>
              </a:rPr>
              <a:t>JAK?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217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 OTÁZEK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algn="ctr"/>
            <a:r>
              <a:rPr lang="cs-CZ" dirty="0" smtClean="0"/>
              <a:t>Je stejné jako u otázek s </a:t>
            </a:r>
            <a:r>
              <a:rPr lang="cs-CZ" dirty="0" smtClean="0">
                <a:solidFill>
                  <a:srgbClr val="FF0000"/>
                </a:solidFill>
              </a:rPr>
              <a:t>DO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DOES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pouze použiješ </a:t>
            </a:r>
            <a:r>
              <a:rPr lang="en-GB" dirty="0" smtClean="0">
                <a:solidFill>
                  <a:srgbClr val="FF0000"/>
                </a:solidFill>
              </a:rPr>
              <a:t>WH question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na začátku otázky.</a:t>
            </a:r>
            <a:endParaRPr lang="en-GB" dirty="0"/>
          </a:p>
        </p:txBody>
      </p:sp>
      <p:pic>
        <p:nvPicPr>
          <p:cNvPr id="1026" name="Picture 2" descr="C:\Users\rejzlova\AppData\Local\Microsoft\Windows\Temporary Internet Files\Content.IE5\82G6OHT0\MM90017811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178" y="3365619"/>
            <a:ext cx="476250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22813" y="3375700"/>
            <a:ext cx="286649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+mj-lt"/>
              </a:rPr>
              <a:t>DO</a:t>
            </a: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 you know this boy?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solidFill>
                  <a:srgbClr val="00B050"/>
                </a:solidFill>
                <a:latin typeface="+mj-lt"/>
              </a:rPr>
              <a:t>WHO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DO</a:t>
            </a:r>
            <a:r>
              <a:rPr lang="cs-CZ" dirty="0" smtClean="0">
                <a:latin typeface="+mj-lt"/>
              </a:rPr>
              <a:t> </a:t>
            </a: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you know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?</a:t>
            </a:r>
          </a:p>
          <a:p>
            <a:endParaRPr lang="cs-CZ" dirty="0" smtClean="0">
              <a:latin typeface="+mj-lt"/>
            </a:endParaRPr>
          </a:p>
          <a:p>
            <a:endParaRPr lang="cs-CZ" dirty="0">
              <a:latin typeface="+mj-lt"/>
            </a:endParaRPr>
          </a:p>
          <a:p>
            <a:r>
              <a:rPr lang="cs-CZ" dirty="0" smtClean="0">
                <a:solidFill>
                  <a:srgbClr val="FF0000"/>
                </a:solidFill>
                <a:latin typeface="+mj-lt"/>
              </a:rPr>
              <a:t>DOES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he </a:t>
            </a: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know this boy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?</a:t>
            </a:r>
          </a:p>
          <a:p>
            <a:endParaRPr lang="cs-CZ" dirty="0">
              <a:latin typeface="+mj-lt"/>
            </a:endParaRPr>
          </a:p>
          <a:p>
            <a:r>
              <a:rPr lang="cs-CZ" dirty="0">
                <a:solidFill>
                  <a:srgbClr val="00B050"/>
                </a:solidFill>
                <a:latin typeface="+mj-lt"/>
              </a:rPr>
              <a:t>WHO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DOES</a:t>
            </a:r>
            <a:r>
              <a:rPr lang="cs-CZ" dirty="0" smtClean="0">
                <a:latin typeface="+mj-lt"/>
              </a:rPr>
              <a:t>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he </a:t>
            </a: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know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?</a:t>
            </a: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 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  <a:p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3105550" y="4581128"/>
            <a:ext cx="242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8946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WHAT DO</a:t>
            </a:r>
            <a:r>
              <a:rPr lang="cs-CZ" dirty="0"/>
              <a:t> </a:t>
            </a:r>
            <a:r>
              <a:rPr lang="cs-CZ" dirty="0" smtClean="0"/>
              <a:t>YOU…?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>
              <a:solidFill>
                <a:srgbClr val="00B050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WHAT</a:t>
            </a:r>
            <a:r>
              <a:rPr lang="en-GB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DO</a:t>
            </a:r>
            <a:r>
              <a:rPr lang="en-GB" dirty="0" smtClean="0"/>
              <a:t> you play?</a:t>
            </a:r>
            <a:endParaRPr lang="cs-CZ" dirty="0" smtClean="0"/>
          </a:p>
          <a:p>
            <a:pPr lvl="2"/>
            <a:r>
              <a:rPr lang="cs-CZ" dirty="0" smtClean="0">
                <a:solidFill>
                  <a:srgbClr val="FF0000"/>
                </a:solidFill>
              </a:rPr>
              <a:t>DO</a:t>
            </a:r>
            <a:r>
              <a:rPr lang="en-GB" dirty="0" smtClean="0"/>
              <a:t> you </a:t>
            </a:r>
            <a:r>
              <a:rPr lang="cs-CZ" dirty="0" smtClean="0"/>
              <a:t>play </a:t>
            </a:r>
            <a:r>
              <a:rPr lang="cs-CZ" dirty="0" smtClean="0">
                <a:solidFill>
                  <a:srgbClr val="00B050"/>
                </a:solidFill>
              </a:rPr>
              <a:t>basketball</a:t>
            </a:r>
            <a:r>
              <a:rPr lang="cs-CZ" dirty="0" smtClean="0"/>
              <a:t>?	</a:t>
            </a:r>
          </a:p>
          <a:p>
            <a:pPr lvl="2"/>
            <a:endParaRPr lang="cs-CZ" dirty="0" smtClean="0"/>
          </a:p>
          <a:p>
            <a:pPr lvl="2"/>
            <a:endParaRPr lang="cs-CZ" dirty="0" smtClean="0">
              <a:solidFill>
                <a:srgbClr val="00B050"/>
              </a:solidFill>
            </a:endParaRPr>
          </a:p>
          <a:p>
            <a:pPr marL="914400" lvl="2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WHAT</a:t>
            </a:r>
            <a:r>
              <a:rPr lang="en-GB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DO</a:t>
            </a:r>
            <a:r>
              <a:rPr lang="en-GB" dirty="0"/>
              <a:t> </a:t>
            </a:r>
            <a:r>
              <a:rPr lang="en-GB" dirty="0" smtClean="0"/>
              <a:t>you</a:t>
            </a:r>
            <a:r>
              <a:rPr lang="cs-CZ" dirty="0" smtClean="0"/>
              <a:t> </a:t>
            </a:r>
            <a:r>
              <a:rPr lang="en-GB" dirty="0" smtClean="0"/>
              <a:t>collect?</a:t>
            </a:r>
            <a:endParaRPr lang="cs-CZ" dirty="0" smtClean="0"/>
          </a:p>
          <a:p>
            <a:pPr lvl="2"/>
            <a:r>
              <a:rPr lang="cs-CZ" dirty="0">
                <a:solidFill>
                  <a:srgbClr val="FF0000"/>
                </a:solidFill>
              </a:rPr>
              <a:t>DO</a:t>
            </a:r>
            <a:r>
              <a:rPr lang="en-GB" dirty="0"/>
              <a:t> you</a:t>
            </a:r>
            <a:r>
              <a:rPr lang="cs-CZ" dirty="0"/>
              <a:t> </a:t>
            </a:r>
            <a:r>
              <a:rPr lang="en-GB" dirty="0"/>
              <a:t>collect</a:t>
            </a:r>
            <a:r>
              <a:rPr lang="cs-CZ" dirty="0"/>
              <a:t> </a:t>
            </a:r>
            <a:r>
              <a:rPr lang="en-GB" dirty="0">
                <a:solidFill>
                  <a:srgbClr val="00B050"/>
                </a:solidFill>
              </a:rPr>
              <a:t>stamps</a:t>
            </a:r>
            <a:r>
              <a:rPr lang="cs-CZ" dirty="0"/>
              <a:t>?</a:t>
            </a:r>
          </a:p>
          <a:p>
            <a:pPr marL="914400" lvl="2" indent="0">
              <a:buNone/>
            </a:pPr>
            <a:endParaRPr lang="cs-CZ" dirty="0" smtClean="0"/>
          </a:p>
          <a:p>
            <a:pPr marL="914400" lvl="2" indent="0">
              <a:buNone/>
            </a:pPr>
            <a:endParaRPr lang="cs-CZ" dirty="0"/>
          </a:p>
          <a:p>
            <a:pPr lvl="2"/>
            <a:endParaRPr lang="cs-CZ" dirty="0"/>
          </a:p>
          <a:p>
            <a:pPr lvl="2"/>
            <a:endParaRPr lang="cs-CZ" dirty="0" smtClean="0"/>
          </a:p>
          <a:p>
            <a:pPr lvl="2"/>
            <a:endParaRPr lang="cs-CZ" dirty="0" smtClean="0"/>
          </a:p>
          <a:p>
            <a:pPr lvl="2"/>
            <a:endParaRPr lang="cs-CZ" dirty="0"/>
          </a:p>
          <a:p>
            <a:pPr lvl="2"/>
            <a:endParaRPr lang="cs-CZ" dirty="0"/>
          </a:p>
        </p:txBody>
      </p:sp>
      <p:pic>
        <p:nvPicPr>
          <p:cNvPr id="2050" name="Picture 2" descr="C:\Users\rejzlova\AppData\Local\Microsoft\Windows\Temporary Internet Files\Content.IE5\K3113C79\MC90044127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32856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ejzlova\AppData\Local\Microsoft\Windows\Temporary Internet Files\Content.IE5\8UY7Z24F\MP9003093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2013" y="4365104"/>
            <a:ext cx="1937624" cy="1288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3810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WHAT DOES HE…?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>
              <a:solidFill>
                <a:srgbClr val="00B050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WHAT</a:t>
            </a:r>
            <a:r>
              <a:rPr lang="en-GB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DOES</a:t>
            </a:r>
            <a:r>
              <a:rPr lang="en-GB" dirty="0"/>
              <a:t> </a:t>
            </a:r>
            <a:r>
              <a:rPr lang="cs-CZ" dirty="0"/>
              <a:t>he</a:t>
            </a:r>
            <a:r>
              <a:rPr lang="en-GB" dirty="0"/>
              <a:t> </a:t>
            </a:r>
            <a:r>
              <a:rPr lang="en-GB" dirty="0" smtClean="0"/>
              <a:t>play?</a:t>
            </a:r>
            <a:endParaRPr lang="cs-CZ" dirty="0"/>
          </a:p>
          <a:p>
            <a:pPr lvl="2"/>
            <a:r>
              <a:rPr lang="cs-CZ" dirty="0" smtClean="0">
                <a:solidFill>
                  <a:srgbClr val="FF0000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/>
              <a:t>he play</a:t>
            </a:r>
            <a:r>
              <a:rPr lang="en-GB" dirty="0"/>
              <a:t> </a:t>
            </a:r>
            <a:r>
              <a:rPr lang="en-GB" dirty="0">
                <a:solidFill>
                  <a:srgbClr val="00B050"/>
                </a:solidFill>
              </a:rPr>
              <a:t>footbal</a:t>
            </a:r>
            <a:r>
              <a:rPr lang="en-GB" dirty="0"/>
              <a:t>l</a:t>
            </a:r>
            <a:r>
              <a:rPr lang="cs-CZ" dirty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en-GB" dirty="0">
                <a:solidFill>
                  <a:srgbClr val="00B050"/>
                </a:solidFill>
              </a:rPr>
              <a:t>WHAT</a:t>
            </a:r>
            <a:r>
              <a:rPr lang="en-GB" dirty="0"/>
              <a:t> </a:t>
            </a:r>
            <a:r>
              <a:rPr lang="cs-CZ" dirty="0">
                <a:solidFill>
                  <a:srgbClr val="FF0000"/>
                </a:solidFill>
              </a:rPr>
              <a:t>DOES</a:t>
            </a:r>
            <a:r>
              <a:rPr lang="en-GB" dirty="0"/>
              <a:t> </a:t>
            </a:r>
            <a:r>
              <a:rPr lang="en-GB" dirty="0" smtClean="0"/>
              <a:t>she</a:t>
            </a:r>
            <a:r>
              <a:rPr lang="cs-CZ" dirty="0" smtClean="0"/>
              <a:t> listen?</a:t>
            </a:r>
            <a:endParaRPr lang="cs-CZ" dirty="0">
              <a:solidFill>
                <a:srgbClr val="00B050"/>
              </a:solidFill>
            </a:endParaRPr>
          </a:p>
          <a:p>
            <a:pPr lvl="2"/>
            <a:r>
              <a:rPr lang="cs-CZ" dirty="0">
                <a:solidFill>
                  <a:srgbClr val="FF0000"/>
                </a:solidFill>
              </a:rPr>
              <a:t>DOES</a:t>
            </a:r>
            <a:r>
              <a:rPr lang="cs-CZ" dirty="0"/>
              <a:t> </a:t>
            </a:r>
            <a:r>
              <a:rPr lang="en-GB" dirty="0" smtClean="0"/>
              <a:t>she</a:t>
            </a:r>
            <a:r>
              <a:rPr lang="cs-CZ" dirty="0" smtClean="0"/>
              <a:t> listen to </a:t>
            </a:r>
            <a:r>
              <a:rPr lang="en-GB" dirty="0" smtClean="0">
                <a:solidFill>
                  <a:srgbClr val="00B050"/>
                </a:solidFill>
              </a:rPr>
              <a:t>the radio</a:t>
            </a:r>
            <a:r>
              <a:rPr lang="cs-CZ" dirty="0" smtClean="0"/>
              <a:t>?</a:t>
            </a:r>
          </a:p>
        </p:txBody>
      </p:sp>
      <p:pic>
        <p:nvPicPr>
          <p:cNvPr id="1026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20888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ound"/>
          <p:cNvSpPr>
            <a:spLocks noEditPoints="1" noChangeArrowheads="1"/>
          </p:cNvSpPr>
          <p:nvPr/>
        </p:nvSpPr>
        <p:spPr bwMode="auto">
          <a:xfrm>
            <a:off x="4797092" y="4005064"/>
            <a:ext cx="1809750" cy="1809750"/>
          </a:xfrm>
          <a:custGeom>
            <a:avLst/>
            <a:gdLst>
              <a:gd name="T0" fmla="*/ 11164 w 21600"/>
              <a:gd name="T1" fmla="*/ 21159 h 21600"/>
              <a:gd name="T2" fmla="*/ 11164 w 21600"/>
              <a:gd name="T3" fmla="*/ 0 h 21600"/>
              <a:gd name="T4" fmla="*/ 0 w 21600"/>
              <a:gd name="T5" fmla="*/ 10800 h 21600"/>
              <a:gd name="T6" fmla="*/ 21600 w 21600"/>
              <a:gd name="T7" fmla="*/ 10800 h 21600"/>
              <a:gd name="T8" fmla="*/ 761 w 21600"/>
              <a:gd name="T9" fmla="*/ 22454 h 21600"/>
              <a:gd name="T10" fmla="*/ 21069 w 21600"/>
              <a:gd name="T11" fmla="*/ 28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7273"/>
                </a:moveTo>
                <a:lnTo>
                  <a:pt x="5824" y="7273"/>
                </a:lnTo>
                <a:lnTo>
                  <a:pt x="11164" y="0"/>
                </a:lnTo>
                <a:lnTo>
                  <a:pt x="11164" y="21159"/>
                </a:lnTo>
                <a:lnTo>
                  <a:pt x="5824" y="13885"/>
                </a:lnTo>
                <a:lnTo>
                  <a:pt x="0" y="13885"/>
                </a:lnTo>
                <a:lnTo>
                  <a:pt x="0" y="7273"/>
                </a:lnTo>
                <a:close/>
              </a:path>
              <a:path w="21600" h="21600">
                <a:moveTo>
                  <a:pt x="13024" y="7273"/>
                </a:moveTo>
                <a:lnTo>
                  <a:pt x="13591" y="6722"/>
                </a:lnTo>
                <a:lnTo>
                  <a:pt x="13833" y="7548"/>
                </a:lnTo>
                <a:lnTo>
                  <a:pt x="14076" y="8485"/>
                </a:lnTo>
                <a:lnTo>
                  <a:pt x="14157" y="9367"/>
                </a:lnTo>
                <a:lnTo>
                  <a:pt x="14197" y="10524"/>
                </a:lnTo>
                <a:lnTo>
                  <a:pt x="14197" y="11406"/>
                </a:lnTo>
                <a:lnTo>
                  <a:pt x="14116" y="12012"/>
                </a:lnTo>
                <a:lnTo>
                  <a:pt x="13995" y="12728"/>
                </a:lnTo>
                <a:lnTo>
                  <a:pt x="13833" y="13444"/>
                </a:lnTo>
                <a:lnTo>
                  <a:pt x="13712" y="14106"/>
                </a:lnTo>
                <a:lnTo>
                  <a:pt x="13591" y="14546"/>
                </a:lnTo>
                <a:lnTo>
                  <a:pt x="13065" y="13885"/>
                </a:lnTo>
                <a:lnTo>
                  <a:pt x="13307" y="12893"/>
                </a:lnTo>
                <a:lnTo>
                  <a:pt x="13469" y="11791"/>
                </a:lnTo>
                <a:lnTo>
                  <a:pt x="13550" y="10910"/>
                </a:lnTo>
                <a:lnTo>
                  <a:pt x="13591" y="10138"/>
                </a:lnTo>
                <a:lnTo>
                  <a:pt x="13469" y="9367"/>
                </a:lnTo>
                <a:lnTo>
                  <a:pt x="13388" y="8595"/>
                </a:lnTo>
                <a:lnTo>
                  <a:pt x="13267" y="7934"/>
                </a:lnTo>
                <a:lnTo>
                  <a:pt x="13024" y="7273"/>
                </a:lnTo>
                <a:close/>
              </a:path>
              <a:path w="21600" h="21600">
                <a:moveTo>
                  <a:pt x="16382" y="3967"/>
                </a:moveTo>
                <a:lnTo>
                  <a:pt x="16786" y="5179"/>
                </a:lnTo>
                <a:lnTo>
                  <a:pt x="17150" y="6612"/>
                </a:lnTo>
                <a:lnTo>
                  <a:pt x="17474" y="8651"/>
                </a:lnTo>
                <a:lnTo>
                  <a:pt x="17595" y="9753"/>
                </a:lnTo>
                <a:lnTo>
                  <a:pt x="17635" y="12012"/>
                </a:lnTo>
                <a:lnTo>
                  <a:pt x="17393" y="13665"/>
                </a:lnTo>
                <a:lnTo>
                  <a:pt x="17150" y="15208"/>
                </a:lnTo>
                <a:lnTo>
                  <a:pt x="16786" y="16310"/>
                </a:lnTo>
                <a:lnTo>
                  <a:pt x="16341" y="17687"/>
                </a:lnTo>
                <a:lnTo>
                  <a:pt x="15815" y="17081"/>
                </a:lnTo>
                <a:lnTo>
                  <a:pt x="16503" y="14602"/>
                </a:lnTo>
                <a:lnTo>
                  <a:pt x="16786" y="13169"/>
                </a:lnTo>
                <a:lnTo>
                  <a:pt x="16867" y="12012"/>
                </a:lnTo>
                <a:lnTo>
                  <a:pt x="16867" y="9642"/>
                </a:lnTo>
                <a:lnTo>
                  <a:pt x="16705" y="7989"/>
                </a:lnTo>
                <a:lnTo>
                  <a:pt x="16422" y="6612"/>
                </a:lnTo>
                <a:lnTo>
                  <a:pt x="16220" y="5675"/>
                </a:lnTo>
                <a:lnTo>
                  <a:pt x="15856" y="4518"/>
                </a:lnTo>
                <a:lnTo>
                  <a:pt x="16382" y="3967"/>
                </a:lnTo>
                <a:close/>
              </a:path>
              <a:path w="21600" h="21600">
                <a:moveTo>
                  <a:pt x="18889" y="1377"/>
                </a:moveTo>
                <a:lnTo>
                  <a:pt x="19415" y="826"/>
                </a:lnTo>
                <a:lnTo>
                  <a:pt x="20194" y="2576"/>
                </a:lnTo>
                <a:lnTo>
                  <a:pt x="20831" y="4683"/>
                </a:lnTo>
                <a:lnTo>
                  <a:pt x="21357" y="7204"/>
                </a:lnTo>
                <a:lnTo>
                  <a:pt x="21650" y="9450"/>
                </a:lnTo>
                <a:lnTo>
                  <a:pt x="21600" y="12301"/>
                </a:lnTo>
                <a:lnTo>
                  <a:pt x="21215" y="15938"/>
                </a:lnTo>
                <a:lnTo>
                  <a:pt x="20629" y="18348"/>
                </a:lnTo>
                <a:lnTo>
                  <a:pt x="19415" y="21655"/>
                </a:lnTo>
                <a:lnTo>
                  <a:pt x="18889" y="21159"/>
                </a:lnTo>
                <a:lnTo>
                  <a:pt x="19901" y="18404"/>
                </a:lnTo>
                <a:lnTo>
                  <a:pt x="20467" y="15593"/>
                </a:lnTo>
                <a:lnTo>
                  <a:pt x="20791" y="12342"/>
                </a:lnTo>
                <a:lnTo>
                  <a:pt x="20871" y="9532"/>
                </a:lnTo>
                <a:lnTo>
                  <a:pt x="20629" y="7411"/>
                </a:lnTo>
                <a:lnTo>
                  <a:pt x="20062" y="4628"/>
                </a:lnTo>
                <a:lnTo>
                  <a:pt x="19415" y="2810"/>
                </a:lnTo>
                <a:lnTo>
                  <a:pt x="18889" y="1377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164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WHERE DO YOU..?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>
              <a:solidFill>
                <a:srgbClr val="00B050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WHERE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DO</a:t>
            </a:r>
            <a:r>
              <a:rPr lang="cs-CZ" dirty="0" smtClean="0"/>
              <a:t> </a:t>
            </a:r>
            <a:r>
              <a:rPr lang="en-GB" dirty="0" smtClean="0"/>
              <a:t>you live?</a:t>
            </a:r>
            <a:endParaRPr lang="cs-CZ" dirty="0" smtClean="0"/>
          </a:p>
          <a:p>
            <a:pPr marL="1371600" lvl="3" indent="0">
              <a:buNone/>
            </a:pPr>
            <a:r>
              <a:rPr lang="cs-CZ" dirty="0">
                <a:solidFill>
                  <a:srgbClr val="FF0000"/>
                </a:solidFill>
              </a:rPr>
              <a:t>DO</a:t>
            </a:r>
            <a:r>
              <a:rPr lang="cs-CZ" dirty="0"/>
              <a:t> </a:t>
            </a:r>
            <a:r>
              <a:rPr lang="en-GB" dirty="0"/>
              <a:t>you live</a:t>
            </a:r>
            <a:r>
              <a:rPr lang="cs-CZ" dirty="0"/>
              <a:t> </a:t>
            </a:r>
            <a:r>
              <a:rPr lang="cs-CZ" dirty="0">
                <a:solidFill>
                  <a:srgbClr val="00B050"/>
                </a:solidFill>
              </a:rPr>
              <a:t>in London</a:t>
            </a:r>
            <a:r>
              <a:rPr lang="cs-CZ" dirty="0" smtClean="0"/>
              <a:t>?</a:t>
            </a:r>
          </a:p>
          <a:p>
            <a:pPr marL="1371600" lvl="3" indent="0">
              <a:buNone/>
            </a:pPr>
            <a:endParaRPr lang="cs-CZ" dirty="0"/>
          </a:p>
          <a:p>
            <a:pPr marL="1371600" lvl="3" indent="0">
              <a:buNone/>
            </a:pPr>
            <a:endParaRPr lang="cs-CZ" dirty="0" smtClean="0"/>
          </a:p>
          <a:p>
            <a:pPr marL="1371600" lvl="3" indent="0">
              <a:buNone/>
            </a:pPr>
            <a:endParaRPr lang="cs-CZ" dirty="0"/>
          </a:p>
          <a:p>
            <a:pPr marL="1371600" lvl="3" indent="0">
              <a:buNone/>
            </a:pPr>
            <a:endParaRPr lang="cs-CZ" dirty="0" smtClean="0"/>
          </a:p>
          <a:p>
            <a:pPr marL="1371600" lvl="3" indent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WHERE</a:t>
            </a:r>
            <a:r>
              <a:rPr lang="cs-CZ" dirty="0"/>
              <a:t> </a:t>
            </a:r>
            <a:r>
              <a:rPr lang="cs-CZ" dirty="0">
                <a:solidFill>
                  <a:srgbClr val="FF0000"/>
                </a:solidFill>
              </a:rPr>
              <a:t>DO</a:t>
            </a:r>
            <a:r>
              <a:rPr lang="cs-CZ" dirty="0"/>
              <a:t> </a:t>
            </a:r>
            <a:r>
              <a:rPr lang="en-GB" dirty="0"/>
              <a:t>you </a:t>
            </a:r>
            <a:r>
              <a:rPr lang="en-GB" dirty="0" smtClean="0"/>
              <a:t>have breakfast?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sz="1600" dirty="0" smtClean="0">
                <a:solidFill>
                  <a:srgbClr val="FF0000"/>
                </a:solidFill>
              </a:rPr>
              <a:t>DO</a:t>
            </a:r>
            <a:r>
              <a:rPr lang="cs-CZ" sz="1600" dirty="0" smtClean="0"/>
              <a:t> </a:t>
            </a:r>
            <a:r>
              <a:rPr lang="en-GB" sz="1600" dirty="0"/>
              <a:t>you </a:t>
            </a:r>
            <a:r>
              <a:rPr lang="en-GB" sz="1600" dirty="0" smtClean="0"/>
              <a:t>have breakfast </a:t>
            </a:r>
            <a:r>
              <a:rPr lang="en-GB" sz="1600" dirty="0" smtClean="0">
                <a:solidFill>
                  <a:srgbClr val="00B050"/>
                </a:solidFill>
              </a:rPr>
              <a:t>in the kitchen</a:t>
            </a:r>
            <a:r>
              <a:rPr lang="cs-CZ" sz="1600" dirty="0" smtClean="0"/>
              <a:t>?</a:t>
            </a:r>
            <a:endParaRPr lang="cs-CZ" sz="1600" dirty="0"/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lvl="1"/>
            <a:endParaRPr lang="cs-CZ" dirty="0" smtClean="0">
              <a:solidFill>
                <a:srgbClr val="FF0000"/>
              </a:solidFill>
            </a:endParaRPr>
          </a:p>
          <a:p>
            <a:pPr lvl="1"/>
            <a:endParaRPr lang="cs-CZ" dirty="0" smtClean="0"/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endParaRPr lang="en-GB" dirty="0"/>
          </a:p>
        </p:txBody>
      </p:sp>
      <p:pic>
        <p:nvPicPr>
          <p:cNvPr id="3074" name="Picture 2" descr="C:\Users\rejzlova\AppData\Local\Microsoft\Windows\Temporary Internet Files\Content.IE5\82G6OHT0\MP9004237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844824"/>
            <a:ext cx="2290387" cy="231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ejzlova\AppData\Local\Microsoft\Windows\Temporary Internet Files\Content.IE5\K3113C79\MP9004140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293096"/>
            <a:ext cx="1870477" cy="187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403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WHERE DOES SHE…?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/>
          <a:lstStyle/>
          <a:p>
            <a:endParaRPr lang="cs-CZ" dirty="0" smtClean="0">
              <a:solidFill>
                <a:srgbClr val="00B050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WHERE</a:t>
            </a:r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DOES</a:t>
            </a:r>
            <a:r>
              <a:rPr lang="cs-CZ" dirty="0"/>
              <a:t> </a:t>
            </a:r>
            <a:r>
              <a:rPr lang="en-GB" dirty="0"/>
              <a:t>she live?</a:t>
            </a:r>
            <a:endParaRPr lang="cs-CZ" dirty="0"/>
          </a:p>
          <a:p>
            <a:pPr marL="0" lvl="3" indent="0">
              <a:buNone/>
            </a:pPr>
            <a:r>
              <a:rPr lang="cs-CZ" dirty="0"/>
              <a:t>	</a:t>
            </a:r>
            <a:r>
              <a:rPr lang="cs-CZ" dirty="0">
                <a:solidFill>
                  <a:srgbClr val="FF0000"/>
                </a:solidFill>
              </a:rPr>
              <a:t>DOES</a:t>
            </a:r>
            <a:r>
              <a:rPr lang="cs-CZ" dirty="0"/>
              <a:t> </a:t>
            </a:r>
            <a:r>
              <a:rPr lang="en-GB" dirty="0"/>
              <a:t>she live</a:t>
            </a:r>
            <a:r>
              <a:rPr lang="cs-CZ" dirty="0"/>
              <a:t> </a:t>
            </a:r>
            <a:r>
              <a:rPr lang="cs-CZ" dirty="0">
                <a:solidFill>
                  <a:srgbClr val="00B050"/>
                </a:solidFill>
              </a:rPr>
              <a:t>in </a:t>
            </a:r>
            <a:r>
              <a:rPr lang="cs-CZ" dirty="0" smtClean="0">
                <a:solidFill>
                  <a:srgbClr val="00B050"/>
                </a:solidFill>
              </a:rPr>
              <a:t>Oxford?</a:t>
            </a:r>
          </a:p>
          <a:p>
            <a:pPr marL="0" lvl="3" indent="0">
              <a:buNone/>
            </a:pPr>
            <a:endParaRPr lang="cs-CZ" dirty="0"/>
          </a:p>
          <a:p>
            <a:pPr marL="0" lvl="3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WHERE</a:t>
            </a:r>
            <a:r>
              <a:rPr lang="cs-CZ" dirty="0"/>
              <a:t> </a:t>
            </a:r>
            <a:r>
              <a:rPr lang="cs-CZ" dirty="0">
                <a:solidFill>
                  <a:srgbClr val="FF0000"/>
                </a:solidFill>
              </a:rPr>
              <a:t>DOES</a:t>
            </a:r>
            <a:r>
              <a:rPr lang="cs-CZ" dirty="0"/>
              <a:t> he</a:t>
            </a:r>
            <a:r>
              <a:rPr lang="en-GB" dirty="0"/>
              <a:t> </a:t>
            </a:r>
            <a:r>
              <a:rPr lang="en-GB" dirty="0" smtClean="0"/>
              <a:t>read a book?</a:t>
            </a:r>
            <a:endParaRPr lang="cs-CZ" dirty="0"/>
          </a:p>
          <a:p>
            <a:pPr marL="0" indent="0">
              <a:buNone/>
            </a:pPr>
            <a:r>
              <a:rPr lang="cs-CZ" sz="1600" dirty="0">
                <a:solidFill>
                  <a:srgbClr val="FF0000"/>
                </a:solidFill>
              </a:rPr>
              <a:t>	DOES</a:t>
            </a:r>
            <a:r>
              <a:rPr lang="cs-CZ" sz="1600" dirty="0"/>
              <a:t> he</a:t>
            </a:r>
            <a:r>
              <a:rPr lang="en-GB" sz="1600" dirty="0"/>
              <a:t> </a:t>
            </a:r>
            <a:r>
              <a:rPr lang="en-GB" sz="1600" dirty="0" smtClean="0"/>
              <a:t>read a book </a:t>
            </a:r>
            <a:r>
              <a:rPr lang="en-GB" sz="1600" dirty="0" smtClean="0">
                <a:solidFill>
                  <a:srgbClr val="00B050"/>
                </a:solidFill>
              </a:rPr>
              <a:t>in the bedroom</a:t>
            </a:r>
            <a:r>
              <a:rPr lang="cs-CZ" sz="1600" dirty="0" smtClean="0">
                <a:solidFill>
                  <a:srgbClr val="00B050"/>
                </a:solidFill>
              </a:rPr>
              <a:t>?</a:t>
            </a:r>
            <a:endParaRPr lang="cs-CZ" sz="1600" dirty="0">
              <a:solidFill>
                <a:srgbClr val="00B050"/>
              </a:solidFill>
            </a:endParaRPr>
          </a:p>
          <a:p>
            <a:pPr marL="0" lvl="3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Program Files\Microsoft Office\MEDIA\CAGCAT10\j021769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789040"/>
            <a:ext cx="1747418" cy="16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326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WHEN DO YOU…?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WHEN </a:t>
            </a:r>
            <a:r>
              <a:rPr lang="cs-CZ" dirty="0" smtClean="0">
                <a:solidFill>
                  <a:srgbClr val="FF0000"/>
                </a:solidFill>
              </a:rPr>
              <a:t>DO </a:t>
            </a:r>
            <a:r>
              <a:rPr lang="en-GB" dirty="0" smtClean="0">
                <a:solidFill>
                  <a:schemeClr val="tx1"/>
                </a:solidFill>
              </a:rPr>
              <a:t>you get up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lvl="2"/>
            <a:r>
              <a:rPr lang="cs-CZ" dirty="0">
                <a:solidFill>
                  <a:srgbClr val="FF0000"/>
                </a:solidFill>
              </a:rPr>
              <a:t>DO </a:t>
            </a:r>
            <a:r>
              <a:rPr lang="en-GB" dirty="0">
                <a:solidFill>
                  <a:schemeClr val="tx1"/>
                </a:solidFill>
              </a:rPr>
              <a:t>you get up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rgbClr val="00B050"/>
                </a:solidFill>
              </a:rPr>
              <a:t>at half past six</a:t>
            </a:r>
            <a:r>
              <a:rPr lang="cs-CZ" dirty="0">
                <a:solidFill>
                  <a:schemeClr val="tx1"/>
                </a:solidFill>
              </a:rPr>
              <a:t>?</a:t>
            </a:r>
          </a:p>
          <a:p>
            <a:pPr lvl="2"/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rgbClr val="00B050"/>
                </a:solidFill>
              </a:rPr>
              <a:t>WHEN </a:t>
            </a:r>
            <a:r>
              <a:rPr lang="cs-CZ" dirty="0">
                <a:solidFill>
                  <a:srgbClr val="FF0000"/>
                </a:solidFill>
              </a:rPr>
              <a:t>DO </a:t>
            </a:r>
            <a:r>
              <a:rPr lang="en-GB" dirty="0" smtClean="0">
                <a:solidFill>
                  <a:schemeClr val="tx1"/>
                </a:solidFill>
              </a:rPr>
              <a:t>you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finish school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lvl="2"/>
            <a:r>
              <a:rPr lang="cs-CZ" dirty="0">
                <a:solidFill>
                  <a:srgbClr val="FF0000"/>
                </a:solidFill>
              </a:rPr>
              <a:t>DO </a:t>
            </a:r>
            <a:r>
              <a:rPr lang="en-GB" dirty="0">
                <a:solidFill>
                  <a:schemeClr val="tx1"/>
                </a:solidFill>
              </a:rPr>
              <a:t>you </a:t>
            </a:r>
            <a:r>
              <a:rPr lang="en-GB" dirty="0" smtClean="0">
                <a:solidFill>
                  <a:schemeClr val="tx1"/>
                </a:solidFill>
              </a:rPr>
              <a:t>finish school </a:t>
            </a:r>
            <a:r>
              <a:rPr lang="en-GB" dirty="0" smtClean="0">
                <a:solidFill>
                  <a:srgbClr val="00B050"/>
                </a:solidFill>
              </a:rPr>
              <a:t>at one o´clock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lvl="2"/>
            <a:endParaRPr lang="cs-CZ" dirty="0">
              <a:solidFill>
                <a:schemeClr val="tx1"/>
              </a:solidFill>
            </a:endParaRPr>
          </a:p>
          <a:p>
            <a:pPr marL="914400" lvl="2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lvl="2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374" y="3316185"/>
            <a:ext cx="2725073" cy="2331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927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WHEN DOES HE…?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00B050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WHEN </a:t>
            </a:r>
            <a:r>
              <a:rPr lang="cs-CZ" dirty="0" smtClean="0">
                <a:solidFill>
                  <a:srgbClr val="FF0000"/>
                </a:solidFill>
              </a:rPr>
              <a:t>DOES </a:t>
            </a:r>
            <a:r>
              <a:rPr lang="cs-CZ" dirty="0" smtClean="0">
                <a:solidFill>
                  <a:schemeClr val="tx1"/>
                </a:solidFill>
              </a:rPr>
              <a:t>he go to </a:t>
            </a:r>
            <a:r>
              <a:rPr lang="en-GB" dirty="0" smtClean="0">
                <a:solidFill>
                  <a:schemeClr val="tx1"/>
                </a:solidFill>
              </a:rPr>
              <a:t>school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lvl="2"/>
            <a:r>
              <a:rPr lang="cs-CZ" dirty="0">
                <a:solidFill>
                  <a:srgbClr val="FF0000"/>
                </a:solidFill>
              </a:rPr>
              <a:t>DOES </a:t>
            </a:r>
            <a:r>
              <a:rPr lang="cs-CZ" dirty="0">
                <a:solidFill>
                  <a:schemeClr val="tx1"/>
                </a:solidFill>
              </a:rPr>
              <a:t>he go to </a:t>
            </a:r>
            <a:r>
              <a:rPr lang="en-GB" dirty="0" smtClean="0">
                <a:solidFill>
                  <a:schemeClr val="tx1"/>
                </a:solidFill>
              </a:rPr>
              <a:t>school</a:t>
            </a:r>
            <a:r>
              <a:rPr lang="cs-CZ" dirty="0" smtClean="0">
                <a:solidFill>
                  <a:schemeClr val="tx1"/>
                </a:solidFill>
              </a:rPr>
              <a:t> by bus </a:t>
            </a:r>
            <a:r>
              <a:rPr lang="en-GB" dirty="0" smtClean="0">
                <a:solidFill>
                  <a:srgbClr val="00B050"/>
                </a:solidFill>
              </a:rPr>
              <a:t>at quarter past seven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	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	</a:t>
            </a:r>
          </a:p>
          <a:p>
            <a:r>
              <a:rPr lang="cs-CZ" dirty="0">
                <a:solidFill>
                  <a:srgbClr val="00B050"/>
                </a:solidFill>
              </a:rPr>
              <a:t>WHEN </a:t>
            </a:r>
            <a:r>
              <a:rPr lang="cs-CZ" dirty="0">
                <a:solidFill>
                  <a:srgbClr val="FF0000"/>
                </a:solidFill>
              </a:rPr>
              <a:t>DOES </a:t>
            </a:r>
            <a:r>
              <a:rPr lang="en-GB" dirty="0" smtClean="0">
                <a:solidFill>
                  <a:schemeClr val="tx1"/>
                </a:solidFill>
              </a:rPr>
              <a:t>she have a piano lesson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lvl="2"/>
            <a:r>
              <a:rPr lang="cs-CZ" dirty="0">
                <a:solidFill>
                  <a:srgbClr val="FF0000"/>
                </a:solidFill>
              </a:rPr>
              <a:t>DOES </a:t>
            </a:r>
            <a:r>
              <a:rPr lang="en-GB" dirty="0">
                <a:solidFill>
                  <a:schemeClr val="tx1"/>
                </a:solidFill>
              </a:rPr>
              <a:t>she have a piano </a:t>
            </a:r>
            <a:r>
              <a:rPr lang="en-GB" dirty="0" smtClean="0">
                <a:solidFill>
                  <a:schemeClr val="tx1"/>
                </a:solidFill>
              </a:rPr>
              <a:t>lesson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rgbClr val="00B050"/>
                </a:solidFill>
              </a:rPr>
              <a:t>after school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Program Files\Microsoft Office\MEDIA\CAGCAT10\j01833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720" y="2132856"/>
            <a:ext cx="1805940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8835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WHY DO THEY?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WHY </a:t>
            </a:r>
            <a:r>
              <a:rPr lang="cs-CZ" dirty="0" smtClean="0">
                <a:solidFill>
                  <a:srgbClr val="FF0000"/>
                </a:solidFill>
              </a:rPr>
              <a:t>DO </a:t>
            </a:r>
            <a:r>
              <a:rPr lang="cs-CZ" dirty="0" smtClean="0">
                <a:solidFill>
                  <a:schemeClr val="tx1"/>
                </a:solidFill>
              </a:rPr>
              <a:t>Peter and Lucy go </a:t>
            </a:r>
            <a:r>
              <a:rPr lang="en-GB" dirty="0" smtClean="0">
                <a:solidFill>
                  <a:schemeClr val="tx1"/>
                </a:solidFill>
              </a:rPr>
              <a:t>to the cinema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lvl="2"/>
            <a:r>
              <a:rPr lang="cs-CZ" dirty="0">
                <a:solidFill>
                  <a:srgbClr val="FF0000"/>
                </a:solidFill>
              </a:rPr>
              <a:t>DO </a:t>
            </a:r>
            <a:r>
              <a:rPr lang="cs-CZ" dirty="0">
                <a:solidFill>
                  <a:schemeClr val="tx1"/>
                </a:solidFill>
              </a:rPr>
              <a:t>Peter and Lucy go </a:t>
            </a:r>
            <a:r>
              <a:rPr lang="en-GB" dirty="0">
                <a:solidFill>
                  <a:schemeClr val="tx1"/>
                </a:solidFill>
              </a:rPr>
              <a:t>to the cinema</a:t>
            </a:r>
            <a:r>
              <a:rPr lang="cs-CZ" dirty="0">
                <a:solidFill>
                  <a:schemeClr val="tx1"/>
                </a:solidFill>
              </a:rPr>
              <a:t>?</a:t>
            </a:r>
            <a:endParaRPr lang="cs-CZ" dirty="0">
              <a:solidFill>
                <a:srgbClr val="00B050"/>
              </a:solidFill>
            </a:endParaRPr>
          </a:p>
          <a:p>
            <a:pPr lvl="2"/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rgbClr val="00B050"/>
                </a:solidFill>
              </a:rPr>
              <a:t>WHY </a:t>
            </a:r>
            <a:r>
              <a:rPr lang="cs-CZ" dirty="0" smtClean="0">
                <a:solidFill>
                  <a:srgbClr val="FF0000"/>
                </a:solidFill>
              </a:rPr>
              <a:t>DO </a:t>
            </a:r>
            <a:r>
              <a:rPr lang="en-GB" dirty="0" smtClean="0">
                <a:solidFill>
                  <a:schemeClr val="tx1"/>
                </a:solidFill>
              </a:rPr>
              <a:t>they go swimming?</a:t>
            </a:r>
          </a:p>
          <a:p>
            <a:pPr lvl="2"/>
            <a:r>
              <a:rPr lang="cs-CZ" dirty="0" smtClean="0">
                <a:solidFill>
                  <a:srgbClr val="FF0000"/>
                </a:solidFill>
              </a:rPr>
              <a:t>DO </a:t>
            </a:r>
            <a:r>
              <a:rPr lang="en-GB" dirty="0" smtClean="0">
                <a:solidFill>
                  <a:schemeClr val="tx1"/>
                </a:solidFill>
              </a:rPr>
              <a:t>they go swimming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cs-CZ" dirty="0">
              <a:solidFill>
                <a:srgbClr val="00B050"/>
              </a:solidFill>
            </a:endParaRPr>
          </a:p>
        </p:txBody>
      </p:sp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6772062" y="2348717"/>
            <a:ext cx="1504460" cy="1445086"/>
            <a:chOff x="2304" y="1584"/>
            <a:chExt cx="1740" cy="1554"/>
          </a:xfrm>
        </p:grpSpPr>
        <p:sp>
          <p:nvSpPr>
            <p:cNvPr id="5" name="Film"/>
            <p:cNvSpPr>
              <a:spLocks noEditPoints="1" noChangeArrowheads="1"/>
            </p:cNvSpPr>
            <p:nvPr/>
          </p:nvSpPr>
          <p:spPr bwMode="auto">
            <a:xfrm>
              <a:off x="2304" y="1980"/>
              <a:ext cx="726" cy="1158"/>
            </a:xfrm>
            <a:custGeom>
              <a:avLst/>
              <a:gdLst>
                <a:gd name="T0" fmla="*/ 0 w 21600"/>
                <a:gd name="T1" fmla="*/ 0 h 21600"/>
                <a:gd name="T2" fmla="*/ 10800 w 21600"/>
                <a:gd name="T3" fmla="*/ 0 h 21600"/>
                <a:gd name="T4" fmla="*/ 21600 w 21600"/>
                <a:gd name="T5" fmla="*/ 0 h 21600"/>
                <a:gd name="T6" fmla="*/ 21600 w 21600"/>
                <a:gd name="T7" fmla="*/ 10800 h 21600"/>
                <a:gd name="T8" fmla="*/ 21600 w 21600"/>
                <a:gd name="T9" fmla="*/ 21600 h 21600"/>
                <a:gd name="T10" fmla="*/ 10800 w 21600"/>
                <a:gd name="T11" fmla="*/ 21600 h 21600"/>
                <a:gd name="T12" fmla="*/ 0 w 21600"/>
                <a:gd name="T13" fmla="*/ 21600 h 21600"/>
                <a:gd name="T14" fmla="*/ 0 w 21600"/>
                <a:gd name="T15" fmla="*/ 10800 h 21600"/>
                <a:gd name="T16" fmla="*/ 4960 w 21600"/>
                <a:gd name="T17" fmla="*/ 8129 h 21600"/>
                <a:gd name="T18" fmla="*/ 17079 w 21600"/>
                <a:gd name="T19" fmla="*/ 1342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 extrusionOk="0">
                  <a:moveTo>
                    <a:pt x="21600" y="0"/>
                  </a:moveTo>
                  <a:lnTo>
                    <a:pt x="21600" y="21600"/>
                  </a:lnTo>
                  <a:lnTo>
                    <a:pt x="0" y="21600"/>
                  </a:lnTo>
                  <a:lnTo>
                    <a:pt x="0" y="0"/>
                  </a:lnTo>
                  <a:lnTo>
                    <a:pt x="21600" y="0"/>
                  </a:lnTo>
                  <a:close/>
                </a:path>
                <a:path w="21600" h="21600" extrusionOk="0">
                  <a:moveTo>
                    <a:pt x="3014" y="21600"/>
                  </a:moveTo>
                  <a:lnTo>
                    <a:pt x="3014" y="0"/>
                  </a:lnTo>
                  <a:lnTo>
                    <a:pt x="0" y="0"/>
                  </a:lnTo>
                  <a:lnTo>
                    <a:pt x="0" y="21600"/>
                  </a:lnTo>
                  <a:lnTo>
                    <a:pt x="3014" y="21600"/>
                  </a:lnTo>
                  <a:close/>
                </a:path>
                <a:path w="21600" h="21600" extrusionOk="0">
                  <a:moveTo>
                    <a:pt x="21600" y="21600"/>
                  </a:moveTo>
                  <a:lnTo>
                    <a:pt x="21600" y="0"/>
                  </a:lnTo>
                  <a:lnTo>
                    <a:pt x="18586" y="0"/>
                  </a:lnTo>
                  <a:lnTo>
                    <a:pt x="18586" y="21600"/>
                  </a:lnTo>
                  <a:lnTo>
                    <a:pt x="21600" y="21600"/>
                  </a:lnTo>
                  <a:close/>
                </a:path>
                <a:path w="21600" h="21600" extrusionOk="0">
                  <a:moveTo>
                    <a:pt x="6028" y="6574"/>
                  </a:moveTo>
                  <a:lnTo>
                    <a:pt x="15572" y="6574"/>
                  </a:lnTo>
                  <a:lnTo>
                    <a:pt x="16074" y="6574"/>
                  </a:lnTo>
                  <a:lnTo>
                    <a:pt x="16326" y="6457"/>
                  </a:lnTo>
                  <a:lnTo>
                    <a:pt x="16577" y="6339"/>
                  </a:lnTo>
                  <a:lnTo>
                    <a:pt x="16828" y="6222"/>
                  </a:lnTo>
                  <a:lnTo>
                    <a:pt x="17079" y="6222"/>
                  </a:lnTo>
                  <a:lnTo>
                    <a:pt x="17330" y="5987"/>
                  </a:lnTo>
                  <a:lnTo>
                    <a:pt x="17330" y="5870"/>
                  </a:lnTo>
                  <a:lnTo>
                    <a:pt x="17581" y="5635"/>
                  </a:lnTo>
                  <a:lnTo>
                    <a:pt x="17581" y="1526"/>
                  </a:lnTo>
                  <a:lnTo>
                    <a:pt x="17330" y="1291"/>
                  </a:lnTo>
                  <a:lnTo>
                    <a:pt x="17330" y="1174"/>
                  </a:lnTo>
                  <a:lnTo>
                    <a:pt x="17079" y="1057"/>
                  </a:lnTo>
                  <a:lnTo>
                    <a:pt x="16828" y="939"/>
                  </a:lnTo>
                  <a:lnTo>
                    <a:pt x="16577" y="822"/>
                  </a:lnTo>
                  <a:lnTo>
                    <a:pt x="16326" y="704"/>
                  </a:lnTo>
                  <a:lnTo>
                    <a:pt x="16074" y="704"/>
                  </a:lnTo>
                  <a:lnTo>
                    <a:pt x="15572" y="587"/>
                  </a:lnTo>
                  <a:lnTo>
                    <a:pt x="6028" y="587"/>
                  </a:lnTo>
                  <a:lnTo>
                    <a:pt x="5526" y="704"/>
                  </a:lnTo>
                  <a:lnTo>
                    <a:pt x="5274" y="704"/>
                  </a:lnTo>
                  <a:lnTo>
                    <a:pt x="5023" y="822"/>
                  </a:lnTo>
                  <a:lnTo>
                    <a:pt x="4772" y="939"/>
                  </a:lnTo>
                  <a:lnTo>
                    <a:pt x="4521" y="1057"/>
                  </a:lnTo>
                  <a:lnTo>
                    <a:pt x="4270" y="1174"/>
                  </a:lnTo>
                  <a:lnTo>
                    <a:pt x="4270" y="1291"/>
                  </a:lnTo>
                  <a:lnTo>
                    <a:pt x="4019" y="1526"/>
                  </a:lnTo>
                  <a:lnTo>
                    <a:pt x="4019" y="5635"/>
                  </a:lnTo>
                  <a:lnTo>
                    <a:pt x="4270" y="5870"/>
                  </a:lnTo>
                  <a:lnTo>
                    <a:pt x="4270" y="5987"/>
                  </a:lnTo>
                  <a:lnTo>
                    <a:pt x="4521" y="6222"/>
                  </a:lnTo>
                  <a:lnTo>
                    <a:pt x="4772" y="6222"/>
                  </a:lnTo>
                  <a:lnTo>
                    <a:pt x="5023" y="6339"/>
                  </a:lnTo>
                  <a:lnTo>
                    <a:pt x="5274" y="6457"/>
                  </a:lnTo>
                  <a:lnTo>
                    <a:pt x="5526" y="6574"/>
                  </a:lnTo>
                  <a:lnTo>
                    <a:pt x="6028" y="6574"/>
                  </a:lnTo>
                  <a:close/>
                </a:path>
                <a:path w="21600" h="21600" extrusionOk="0">
                  <a:moveTo>
                    <a:pt x="6028" y="13617"/>
                  </a:moveTo>
                  <a:lnTo>
                    <a:pt x="15572" y="13617"/>
                  </a:lnTo>
                  <a:lnTo>
                    <a:pt x="16074" y="13617"/>
                  </a:lnTo>
                  <a:lnTo>
                    <a:pt x="16326" y="13617"/>
                  </a:lnTo>
                  <a:lnTo>
                    <a:pt x="16577" y="13500"/>
                  </a:lnTo>
                  <a:lnTo>
                    <a:pt x="16828" y="13383"/>
                  </a:lnTo>
                  <a:lnTo>
                    <a:pt x="17079" y="13265"/>
                  </a:lnTo>
                  <a:lnTo>
                    <a:pt x="17330" y="13148"/>
                  </a:lnTo>
                  <a:lnTo>
                    <a:pt x="17330" y="12913"/>
                  </a:lnTo>
                  <a:lnTo>
                    <a:pt x="17581" y="12796"/>
                  </a:lnTo>
                  <a:lnTo>
                    <a:pt x="17581" y="8687"/>
                  </a:lnTo>
                  <a:lnTo>
                    <a:pt x="17330" y="8452"/>
                  </a:lnTo>
                  <a:lnTo>
                    <a:pt x="17330" y="8335"/>
                  </a:lnTo>
                  <a:lnTo>
                    <a:pt x="17079" y="8217"/>
                  </a:lnTo>
                  <a:lnTo>
                    <a:pt x="16828" y="7983"/>
                  </a:lnTo>
                  <a:lnTo>
                    <a:pt x="16577" y="7983"/>
                  </a:lnTo>
                  <a:lnTo>
                    <a:pt x="16326" y="7865"/>
                  </a:lnTo>
                  <a:lnTo>
                    <a:pt x="16074" y="7865"/>
                  </a:lnTo>
                  <a:lnTo>
                    <a:pt x="15572" y="7748"/>
                  </a:lnTo>
                  <a:lnTo>
                    <a:pt x="6028" y="7748"/>
                  </a:lnTo>
                  <a:lnTo>
                    <a:pt x="5526" y="7865"/>
                  </a:lnTo>
                  <a:lnTo>
                    <a:pt x="5274" y="7865"/>
                  </a:lnTo>
                  <a:lnTo>
                    <a:pt x="5023" y="7983"/>
                  </a:lnTo>
                  <a:lnTo>
                    <a:pt x="4772" y="7983"/>
                  </a:lnTo>
                  <a:lnTo>
                    <a:pt x="4521" y="8217"/>
                  </a:lnTo>
                  <a:lnTo>
                    <a:pt x="4270" y="8335"/>
                  </a:lnTo>
                  <a:lnTo>
                    <a:pt x="4270" y="8452"/>
                  </a:lnTo>
                  <a:lnTo>
                    <a:pt x="4019" y="8687"/>
                  </a:lnTo>
                  <a:lnTo>
                    <a:pt x="4019" y="12796"/>
                  </a:lnTo>
                  <a:lnTo>
                    <a:pt x="4270" y="12913"/>
                  </a:lnTo>
                  <a:lnTo>
                    <a:pt x="4270" y="13148"/>
                  </a:lnTo>
                  <a:lnTo>
                    <a:pt x="4521" y="13265"/>
                  </a:lnTo>
                  <a:lnTo>
                    <a:pt x="4772" y="13383"/>
                  </a:lnTo>
                  <a:lnTo>
                    <a:pt x="5023" y="13500"/>
                  </a:lnTo>
                  <a:lnTo>
                    <a:pt x="5274" y="13617"/>
                  </a:lnTo>
                  <a:lnTo>
                    <a:pt x="5526" y="13617"/>
                  </a:lnTo>
                  <a:lnTo>
                    <a:pt x="6028" y="13617"/>
                  </a:lnTo>
                  <a:close/>
                </a:path>
                <a:path w="21600" h="21600" extrusionOk="0">
                  <a:moveTo>
                    <a:pt x="6028" y="20778"/>
                  </a:moveTo>
                  <a:lnTo>
                    <a:pt x="15572" y="20778"/>
                  </a:lnTo>
                  <a:lnTo>
                    <a:pt x="16074" y="20778"/>
                  </a:lnTo>
                  <a:lnTo>
                    <a:pt x="16326" y="20661"/>
                  </a:lnTo>
                  <a:lnTo>
                    <a:pt x="16577" y="20661"/>
                  </a:lnTo>
                  <a:lnTo>
                    <a:pt x="16828" y="20543"/>
                  </a:lnTo>
                  <a:lnTo>
                    <a:pt x="17079" y="20426"/>
                  </a:lnTo>
                  <a:lnTo>
                    <a:pt x="17330" y="20309"/>
                  </a:lnTo>
                  <a:lnTo>
                    <a:pt x="17330" y="20074"/>
                  </a:lnTo>
                  <a:lnTo>
                    <a:pt x="17581" y="19957"/>
                  </a:lnTo>
                  <a:lnTo>
                    <a:pt x="17581" y="15730"/>
                  </a:lnTo>
                  <a:lnTo>
                    <a:pt x="17330" y="15613"/>
                  </a:lnTo>
                  <a:lnTo>
                    <a:pt x="17330" y="15378"/>
                  </a:lnTo>
                  <a:lnTo>
                    <a:pt x="17079" y="15378"/>
                  </a:lnTo>
                  <a:lnTo>
                    <a:pt x="16828" y="15143"/>
                  </a:lnTo>
                  <a:lnTo>
                    <a:pt x="16577" y="15026"/>
                  </a:lnTo>
                  <a:lnTo>
                    <a:pt x="16326" y="15026"/>
                  </a:lnTo>
                  <a:lnTo>
                    <a:pt x="16074" y="15026"/>
                  </a:lnTo>
                  <a:lnTo>
                    <a:pt x="15572" y="14909"/>
                  </a:lnTo>
                  <a:lnTo>
                    <a:pt x="6028" y="14909"/>
                  </a:lnTo>
                  <a:lnTo>
                    <a:pt x="5526" y="15026"/>
                  </a:lnTo>
                  <a:lnTo>
                    <a:pt x="5274" y="15026"/>
                  </a:lnTo>
                  <a:lnTo>
                    <a:pt x="5023" y="15026"/>
                  </a:lnTo>
                  <a:lnTo>
                    <a:pt x="4772" y="15143"/>
                  </a:lnTo>
                  <a:lnTo>
                    <a:pt x="4521" y="15378"/>
                  </a:lnTo>
                  <a:lnTo>
                    <a:pt x="4270" y="15378"/>
                  </a:lnTo>
                  <a:lnTo>
                    <a:pt x="4270" y="15613"/>
                  </a:lnTo>
                  <a:lnTo>
                    <a:pt x="4019" y="15730"/>
                  </a:lnTo>
                  <a:lnTo>
                    <a:pt x="4019" y="19957"/>
                  </a:lnTo>
                  <a:lnTo>
                    <a:pt x="4270" y="20074"/>
                  </a:lnTo>
                  <a:lnTo>
                    <a:pt x="4270" y="20309"/>
                  </a:lnTo>
                  <a:lnTo>
                    <a:pt x="4521" y="20426"/>
                  </a:lnTo>
                  <a:lnTo>
                    <a:pt x="4772" y="20543"/>
                  </a:lnTo>
                  <a:lnTo>
                    <a:pt x="5023" y="20661"/>
                  </a:lnTo>
                  <a:lnTo>
                    <a:pt x="5274" y="20661"/>
                  </a:lnTo>
                  <a:lnTo>
                    <a:pt x="5526" y="20778"/>
                  </a:lnTo>
                  <a:lnTo>
                    <a:pt x="6028" y="20778"/>
                  </a:lnTo>
                  <a:close/>
                </a:path>
                <a:path w="21600" h="21600" extrusionOk="0">
                  <a:moveTo>
                    <a:pt x="753" y="1291"/>
                  </a:moveTo>
                  <a:lnTo>
                    <a:pt x="2260" y="1291"/>
                  </a:lnTo>
                  <a:lnTo>
                    <a:pt x="2260" y="235"/>
                  </a:lnTo>
                  <a:lnTo>
                    <a:pt x="753" y="235"/>
                  </a:lnTo>
                  <a:lnTo>
                    <a:pt x="753" y="1291"/>
                  </a:lnTo>
                  <a:close/>
                </a:path>
                <a:path w="21600" h="21600" extrusionOk="0">
                  <a:moveTo>
                    <a:pt x="753" y="2700"/>
                  </a:moveTo>
                  <a:lnTo>
                    <a:pt x="2260" y="2700"/>
                  </a:lnTo>
                  <a:lnTo>
                    <a:pt x="2260" y="1643"/>
                  </a:lnTo>
                  <a:lnTo>
                    <a:pt x="753" y="1643"/>
                  </a:lnTo>
                  <a:lnTo>
                    <a:pt x="753" y="2700"/>
                  </a:lnTo>
                  <a:close/>
                </a:path>
                <a:path w="21600" h="21600" extrusionOk="0">
                  <a:moveTo>
                    <a:pt x="753" y="4109"/>
                  </a:moveTo>
                  <a:lnTo>
                    <a:pt x="2260" y="4109"/>
                  </a:lnTo>
                  <a:lnTo>
                    <a:pt x="2260" y="3052"/>
                  </a:lnTo>
                  <a:lnTo>
                    <a:pt x="753" y="3052"/>
                  </a:lnTo>
                  <a:lnTo>
                    <a:pt x="753" y="4109"/>
                  </a:lnTo>
                  <a:close/>
                </a:path>
                <a:path w="21600" h="21600" extrusionOk="0">
                  <a:moveTo>
                    <a:pt x="753" y="5517"/>
                  </a:moveTo>
                  <a:lnTo>
                    <a:pt x="2260" y="5517"/>
                  </a:lnTo>
                  <a:lnTo>
                    <a:pt x="2260" y="4461"/>
                  </a:lnTo>
                  <a:lnTo>
                    <a:pt x="753" y="4461"/>
                  </a:lnTo>
                  <a:lnTo>
                    <a:pt x="753" y="5517"/>
                  </a:lnTo>
                  <a:close/>
                </a:path>
                <a:path w="21600" h="21600" extrusionOk="0">
                  <a:moveTo>
                    <a:pt x="753" y="6926"/>
                  </a:moveTo>
                  <a:lnTo>
                    <a:pt x="2260" y="6926"/>
                  </a:lnTo>
                  <a:lnTo>
                    <a:pt x="2260" y="5870"/>
                  </a:lnTo>
                  <a:lnTo>
                    <a:pt x="753" y="5870"/>
                  </a:lnTo>
                  <a:lnTo>
                    <a:pt x="753" y="6926"/>
                  </a:lnTo>
                  <a:close/>
                </a:path>
                <a:path w="21600" h="21600" extrusionOk="0">
                  <a:moveTo>
                    <a:pt x="753" y="8335"/>
                  </a:moveTo>
                  <a:lnTo>
                    <a:pt x="2260" y="8335"/>
                  </a:lnTo>
                  <a:lnTo>
                    <a:pt x="2260" y="7278"/>
                  </a:lnTo>
                  <a:lnTo>
                    <a:pt x="753" y="7278"/>
                  </a:lnTo>
                  <a:lnTo>
                    <a:pt x="753" y="8335"/>
                  </a:lnTo>
                  <a:close/>
                </a:path>
                <a:path w="21600" h="21600" extrusionOk="0">
                  <a:moveTo>
                    <a:pt x="753" y="9743"/>
                  </a:moveTo>
                  <a:lnTo>
                    <a:pt x="2260" y="9743"/>
                  </a:lnTo>
                  <a:lnTo>
                    <a:pt x="2260" y="8687"/>
                  </a:lnTo>
                  <a:lnTo>
                    <a:pt x="753" y="8687"/>
                  </a:lnTo>
                  <a:lnTo>
                    <a:pt x="753" y="9743"/>
                  </a:lnTo>
                  <a:close/>
                </a:path>
                <a:path w="21600" h="21600" extrusionOk="0">
                  <a:moveTo>
                    <a:pt x="753" y="11152"/>
                  </a:moveTo>
                  <a:lnTo>
                    <a:pt x="2260" y="11152"/>
                  </a:lnTo>
                  <a:lnTo>
                    <a:pt x="2260" y="10096"/>
                  </a:lnTo>
                  <a:lnTo>
                    <a:pt x="753" y="10096"/>
                  </a:lnTo>
                  <a:lnTo>
                    <a:pt x="753" y="11152"/>
                  </a:lnTo>
                  <a:close/>
                </a:path>
                <a:path w="21600" h="21600" extrusionOk="0">
                  <a:moveTo>
                    <a:pt x="753" y="12561"/>
                  </a:moveTo>
                  <a:lnTo>
                    <a:pt x="2260" y="12561"/>
                  </a:lnTo>
                  <a:lnTo>
                    <a:pt x="2260" y="11504"/>
                  </a:lnTo>
                  <a:lnTo>
                    <a:pt x="753" y="11504"/>
                  </a:lnTo>
                  <a:lnTo>
                    <a:pt x="753" y="12561"/>
                  </a:lnTo>
                  <a:close/>
                </a:path>
                <a:path w="21600" h="21600" extrusionOk="0">
                  <a:moveTo>
                    <a:pt x="753" y="13970"/>
                  </a:moveTo>
                  <a:lnTo>
                    <a:pt x="2260" y="13970"/>
                  </a:lnTo>
                  <a:lnTo>
                    <a:pt x="2260" y="12913"/>
                  </a:lnTo>
                  <a:lnTo>
                    <a:pt x="753" y="12913"/>
                  </a:lnTo>
                  <a:lnTo>
                    <a:pt x="753" y="13970"/>
                  </a:lnTo>
                  <a:close/>
                </a:path>
                <a:path w="21600" h="21600" extrusionOk="0">
                  <a:moveTo>
                    <a:pt x="753" y="15378"/>
                  </a:moveTo>
                  <a:lnTo>
                    <a:pt x="2260" y="15378"/>
                  </a:lnTo>
                  <a:lnTo>
                    <a:pt x="2260" y="14322"/>
                  </a:lnTo>
                  <a:lnTo>
                    <a:pt x="753" y="14322"/>
                  </a:lnTo>
                  <a:lnTo>
                    <a:pt x="753" y="15378"/>
                  </a:lnTo>
                  <a:close/>
                </a:path>
                <a:path w="21600" h="21600" extrusionOk="0">
                  <a:moveTo>
                    <a:pt x="753" y="16787"/>
                  </a:moveTo>
                  <a:lnTo>
                    <a:pt x="2260" y="16787"/>
                  </a:lnTo>
                  <a:lnTo>
                    <a:pt x="2260" y="15730"/>
                  </a:lnTo>
                  <a:lnTo>
                    <a:pt x="753" y="15730"/>
                  </a:lnTo>
                  <a:lnTo>
                    <a:pt x="753" y="16787"/>
                  </a:lnTo>
                  <a:close/>
                </a:path>
                <a:path w="21600" h="21600" extrusionOk="0">
                  <a:moveTo>
                    <a:pt x="753" y="18196"/>
                  </a:moveTo>
                  <a:lnTo>
                    <a:pt x="2260" y="18196"/>
                  </a:lnTo>
                  <a:lnTo>
                    <a:pt x="2260" y="17139"/>
                  </a:lnTo>
                  <a:lnTo>
                    <a:pt x="753" y="17139"/>
                  </a:lnTo>
                  <a:lnTo>
                    <a:pt x="753" y="18196"/>
                  </a:lnTo>
                  <a:close/>
                </a:path>
                <a:path w="21600" h="21600" extrusionOk="0">
                  <a:moveTo>
                    <a:pt x="753" y="19604"/>
                  </a:moveTo>
                  <a:lnTo>
                    <a:pt x="2260" y="19604"/>
                  </a:lnTo>
                  <a:lnTo>
                    <a:pt x="2260" y="18548"/>
                  </a:lnTo>
                  <a:lnTo>
                    <a:pt x="753" y="18548"/>
                  </a:lnTo>
                  <a:lnTo>
                    <a:pt x="753" y="19604"/>
                  </a:lnTo>
                  <a:close/>
                </a:path>
                <a:path w="21600" h="21600" extrusionOk="0">
                  <a:moveTo>
                    <a:pt x="753" y="21013"/>
                  </a:moveTo>
                  <a:lnTo>
                    <a:pt x="2260" y="21013"/>
                  </a:lnTo>
                  <a:lnTo>
                    <a:pt x="2260" y="19957"/>
                  </a:lnTo>
                  <a:lnTo>
                    <a:pt x="753" y="19957"/>
                  </a:lnTo>
                  <a:lnTo>
                    <a:pt x="753" y="21013"/>
                  </a:lnTo>
                  <a:close/>
                </a:path>
                <a:path w="21600" h="21600" extrusionOk="0">
                  <a:moveTo>
                    <a:pt x="19340" y="1409"/>
                  </a:moveTo>
                  <a:lnTo>
                    <a:pt x="20595" y="1409"/>
                  </a:lnTo>
                  <a:lnTo>
                    <a:pt x="20595" y="352"/>
                  </a:lnTo>
                  <a:lnTo>
                    <a:pt x="19340" y="352"/>
                  </a:lnTo>
                  <a:lnTo>
                    <a:pt x="19340" y="1409"/>
                  </a:lnTo>
                  <a:close/>
                </a:path>
                <a:path w="21600" h="21600" extrusionOk="0">
                  <a:moveTo>
                    <a:pt x="19340" y="2700"/>
                  </a:moveTo>
                  <a:lnTo>
                    <a:pt x="20595" y="2700"/>
                  </a:lnTo>
                  <a:lnTo>
                    <a:pt x="20595" y="1643"/>
                  </a:lnTo>
                  <a:lnTo>
                    <a:pt x="19340" y="1643"/>
                  </a:lnTo>
                  <a:lnTo>
                    <a:pt x="19340" y="2700"/>
                  </a:lnTo>
                  <a:close/>
                </a:path>
                <a:path w="21600" h="21600" extrusionOk="0">
                  <a:moveTo>
                    <a:pt x="19340" y="4109"/>
                  </a:moveTo>
                  <a:lnTo>
                    <a:pt x="20595" y="4109"/>
                  </a:lnTo>
                  <a:lnTo>
                    <a:pt x="20595" y="3052"/>
                  </a:lnTo>
                  <a:lnTo>
                    <a:pt x="19340" y="3052"/>
                  </a:lnTo>
                  <a:lnTo>
                    <a:pt x="19340" y="4109"/>
                  </a:lnTo>
                  <a:close/>
                </a:path>
                <a:path w="21600" h="21600" extrusionOk="0">
                  <a:moveTo>
                    <a:pt x="19340" y="5517"/>
                  </a:moveTo>
                  <a:lnTo>
                    <a:pt x="20595" y="5517"/>
                  </a:lnTo>
                  <a:lnTo>
                    <a:pt x="20595" y="4461"/>
                  </a:lnTo>
                  <a:lnTo>
                    <a:pt x="19340" y="4461"/>
                  </a:lnTo>
                  <a:lnTo>
                    <a:pt x="19340" y="5517"/>
                  </a:lnTo>
                  <a:close/>
                </a:path>
                <a:path w="21600" h="21600" extrusionOk="0">
                  <a:moveTo>
                    <a:pt x="19340" y="6926"/>
                  </a:moveTo>
                  <a:lnTo>
                    <a:pt x="20595" y="6926"/>
                  </a:lnTo>
                  <a:lnTo>
                    <a:pt x="20595" y="5870"/>
                  </a:lnTo>
                  <a:lnTo>
                    <a:pt x="19340" y="5870"/>
                  </a:lnTo>
                  <a:lnTo>
                    <a:pt x="19340" y="6926"/>
                  </a:lnTo>
                  <a:close/>
                </a:path>
                <a:path w="21600" h="21600" extrusionOk="0">
                  <a:moveTo>
                    <a:pt x="19340" y="8335"/>
                  </a:moveTo>
                  <a:lnTo>
                    <a:pt x="20595" y="8335"/>
                  </a:lnTo>
                  <a:lnTo>
                    <a:pt x="20595" y="7278"/>
                  </a:lnTo>
                  <a:lnTo>
                    <a:pt x="19340" y="7278"/>
                  </a:lnTo>
                  <a:lnTo>
                    <a:pt x="19340" y="8335"/>
                  </a:lnTo>
                  <a:close/>
                </a:path>
                <a:path w="21600" h="21600" extrusionOk="0">
                  <a:moveTo>
                    <a:pt x="19340" y="9743"/>
                  </a:moveTo>
                  <a:lnTo>
                    <a:pt x="20595" y="9743"/>
                  </a:lnTo>
                  <a:lnTo>
                    <a:pt x="20595" y="8687"/>
                  </a:lnTo>
                  <a:lnTo>
                    <a:pt x="19340" y="8687"/>
                  </a:lnTo>
                  <a:lnTo>
                    <a:pt x="19340" y="9743"/>
                  </a:lnTo>
                  <a:close/>
                </a:path>
                <a:path w="21600" h="21600" extrusionOk="0">
                  <a:moveTo>
                    <a:pt x="19340" y="11152"/>
                  </a:moveTo>
                  <a:lnTo>
                    <a:pt x="20595" y="11152"/>
                  </a:lnTo>
                  <a:lnTo>
                    <a:pt x="20595" y="10096"/>
                  </a:lnTo>
                  <a:lnTo>
                    <a:pt x="19340" y="10096"/>
                  </a:lnTo>
                  <a:lnTo>
                    <a:pt x="19340" y="11152"/>
                  </a:lnTo>
                  <a:close/>
                </a:path>
                <a:path w="21600" h="21600" extrusionOk="0">
                  <a:moveTo>
                    <a:pt x="19340" y="12561"/>
                  </a:moveTo>
                  <a:lnTo>
                    <a:pt x="20595" y="12561"/>
                  </a:lnTo>
                  <a:lnTo>
                    <a:pt x="20595" y="11504"/>
                  </a:lnTo>
                  <a:lnTo>
                    <a:pt x="19340" y="11504"/>
                  </a:lnTo>
                  <a:lnTo>
                    <a:pt x="19340" y="12561"/>
                  </a:lnTo>
                  <a:close/>
                </a:path>
                <a:path w="21600" h="21600" extrusionOk="0">
                  <a:moveTo>
                    <a:pt x="19340" y="13970"/>
                  </a:moveTo>
                  <a:lnTo>
                    <a:pt x="20595" y="13970"/>
                  </a:lnTo>
                  <a:lnTo>
                    <a:pt x="20595" y="12913"/>
                  </a:lnTo>
                  <a:lnTo>
                    <a:pt x="19340" y="12913"/>
                  </a:lnTo>
                  <a:lnTo>
                    <a:pt x="19340" y="13970"/>
                  </a:lnTo>
                  <a:close/>
                </a:path>
                <a:path w="21600" h="21600" extrusionOk="0">
                  <a:moveTo>
                    <a:pt x="19340" y="15378"/>
                  </a:moveTo>
                  <a:lnTo>
                    <a:pt x="20595" y="15378"/>
                  </a:lnTo>
                  <a:lnTo>
                    <a:pt x="20595" y="14322"/>
                  </a:lnTo>
                  <a:lnTo>
                    <a:pt x="19340" y="14322"/>
                  </a:lnTo>
                  <a:lnTo>
                    <a:pt x="19340" y="15378"/>
                  </a:lnTo>
                  <a:close/>
                </a:path>
                <a:path w="21600" h="21600" extrusionOk="0">
                  <a:moveTo>
                    <a:pt x="19340" y="16787"/>
                  </a:moveTo>
                  <a:lnTo>
                    <a:pt x="20595" y="16787"/>
                  </a:lnTo>
                  <a:lnTo>
                    <a:pt x="20595" y="15730"/>
                  </a:lnTo>
                  <a:lnTo>
                    <a:pt x="19340" y="15730"/>
                  </a:lnTo>
                  <a:lnTo>
                    <a:pt x="19340" y="16787"/>
                  </a:lnTo>
                  <a:close/>
                </a:path>
                <a:path w="21600" h="21600" extrusionOk="0">
                  <a:moveTo>
                    <a:pt x="19340" y="18196"/>
                  </a:moveTo>
                  <a:lnTo>
                    <a:pt x="20595" y="18196"/>
                  </a:lnTo>
                  <a:lnTo>
                    <a:pt x="20595" y="17139"/>
                  </a:lnTo>
                  <a:lnTo>
                    <a:pt x="19340" y="17139"/>
                  </a:lnTo>
                  <a:lnTo>
                    <a:pt x="19340" y="18196"/>
                  </a:lnTo>
                  <a:close/>
                </a:path>
                <a:path w="21600" h="21600" extrusionOk="0">
                  <a:moveTo>
                    <a:pt x="19340" y="19604"/>
                  </a:moveTo>
                  <a:lnTo>
                    <a:pt x="20595" y="19604"/>
                  </a:lnTo>
                  <a:lnTo>
                    <a:pt x="20595" y="18548"/>
                  </a:lnTo>
                  <a:lnTo>
                    <a:pt x="19340" y="18548"/>
                  </a:lnTo>
                  <a:lnTo>
                    <a:pt x="19340" y="19604"/>
                  </a:lnTo>
                  <a:close/>
                </a:path>
                <a:path w="21600" h="21600" extrusionOk="0">
                  <a:moveTo>
                    <a:pt x="19340" y="21013"/>
                  </a:moveTo>
                  <a:lnTo>
                    <a:pt x="20595" y="21013"/>
                  </a:lnTo>
                  <a:lnTo>
                    <a:pt x="20595" y="19957"/>
                  </a:lnTo>
                  <a:lnTo>
                    <a:pt x="19340" y="19957"/>
                  </a:lnTo>
                  <a:lnTo>
                    <a:pt x="19340" y="21013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Sound"/>
            <p:cNvSpPr>
              <a:spLocks noEditPoints="1" noChangeArrowheads="1"/>
            </p:cNvSpPr>
            <p:nvPr/>
          </p:nvSpPr>
          <p:spPr bwMode="auto">
            <a:xfrm>
              <a:off x="2724" y="1584"/>
              <a:ext cx="1008" cy="768"/>
            </a:xfrm>
            <a:custGeom>
              <a:avLst/>
              <a:gdLst>
                <a:gd name="T0" fmla="*/ 11164 w 21600"/>
                <a:gd name="T1" fmla="*/ 21159 h 21600"/>
                <a:gd name="T2" fmla="*/ 11164 w 21600"/>
                <a:gd name="T3" fmla="*/ 0 h 21600"/>
                <a:gd name="T4" fmla="*/ 0 w 21600"/>
                <a:gd name="T5" fmla="*/ 10800 h 21600"/>
                <a:gd name="T6" fmla="*/ 21600 w 21600"/>
                <a:gd name="T7" fmla="*/ 10800 h 21600"/>
                <a:gd name="T8" fmla="*/ 242 w 21600"/>
                <a:gd name="T9" fmla="*/ 7604 h 21600"/>
                <a:gd name="T10" fmla="*/ 10760 w 21600"/>
                <a:gd name="T11" fmla="*/ 135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7273"/>
                  </a:moveTo>
                  <a:lnTo>
                    <a:pt x="5824" y="7273"/>
                  </a:lnTo>
                  <a:lnTo>
                    <a:pt x="11164" y="0"/>
                  </a:lnTo>
                  <a:lnTo>
                    <a:pt x="11164" y="21159"/>
                  </a:lnTo>
                  <a:lnTo>
                    <a:pt x="5824" y="13885"/>
                  </a:lnTo>
                  <a:lnTo>
                    <a:pt x="0" y="13885"/>
                  </a:lnTo>
                  <a:lnTo>
                    <a:pt x="0" y="7273"/>
                  </a:lnTo>
                  <a:close/>
                </a:path>
                <a:path w="21600" h="21600">
                  <a:moveTo>
                    <a:pt x="13024" y="7273"/>
                  </a:moveTo>
                  <a:lnTo>
                    <a:pt x="13591" y="6722"/>
                  </a:lnTo>
                  <a:lnTo>
                    <a:pt x="13833" y="7548"/>
                  </a:lnTo>
                  <a:lnTo>
                    <a:pt x="14076" y="8485"/>
                  </a:lnTo>
                  <a:lnTo>
                    <a:pt x="14157" y="9367"/>
                  </a:lnTo>
                  <a:lnTo>
                    <a:pt x="14197" y="10524"/>
                  </a:lnTo>
                  <a:lnTo>
                    <a:pt x="14197" y="11406"/>
                  </a:lnTo>
                  <a:lnTo>
                    <a:pt x="14116" y="12012"/>
                  </a:lnTo>
                  <a:lnTo>
                    <a:pt x="13995" y="12728"/>
                  </a:lnTo>
                  <a:lnTo>
                    <a:pt x="13833" y="13444"/>
                  </a:lnTo>
                  <a:lnTo>
                    <a:pt x="13712" y="14106"/>
                  </a:lnTo>
                  <a:lnTo>
                    <a:pt x="13591" y="14546"/>
                  </a:lnTo>
                  <a:lnTo>
                    <a:pt x="13065" y="13885"/>
                  </a:lnTo>
                  <a:lnTo>
                    <a:pt x="13307" y="12893"/>
                  </a:lnTo>
                  <a:lnTo>
                    <a:pt x="13469" y="11791"/>
                  </a:lnTo>
                  <a:lnTo>
                    <a:pt x="13550" y="10910"/>
                  </a:lnTo>
                  <a:lnTo>
                    <a:pt x="13591" y="10138"/>
                  </a:lnTo>
                  <a:lnTo>
                    <a:pt x="13469" y="9367"/>
                  </a:lnTo>
                  <a:lnTo>
                    <a:pt x="13388" y="8595"/>
                  </a:lnTo>
                  <a:lnTo>
                    <a:pt x="13267" y="7934"/>
                  </a:lnTo>
                  <a:lnTo>
                    <a:pt x="13024" y="7273"/>
                  </a:lnTo>
                  <a:close/>
                </a:path>
                <a:path w="21600" h="21600">
                  <a:moveTo>
                    <a:pt x="16382" y="3967"/>
                  </a:moveTo>
                  <a:lnTo>
                    <a:pt x="16786" y="5179"/>
                  </a:lnTo>
                  <a:lnTo>
                    <a:pt x="17150" y="6612"/>
                  </a:lnTo>
                  <a:lnTo>
                    <a:pt x="17474" y="8651"/>
                  </a:lnTo>
                  <a:lnTo>
                    <a:pt x="17595" y="9753"/>
                  </a:lnTo>
                  <a:lnTo>
                    <a:pt x="17635" y="12012"/>
                  </a:lnTo>
                  <a:lnTo>
                    <a:pt x="17393" y="13665"/>
                  </a:lnTo>
                  <a:lnTo>
                    <a:pt x="17150" y="15208"/>
                  </a:lnTo>
                  <a:lnTo>
                    <a:pt x="16786" y="16310"/>
                  </a:lnTo>
                  <a:lnTo>
                    <a:pt x="16341" y="17687"/>
                  </a:lnTo>
                  <a:lnTo>
                    <a:pt x="15815" y="17081"/>
                  </a:lnTo>
                  <a:lnTo>
                    <a:pt x="16503" y="14602"/>
                  </a:lnTo>
                  <a:lnTo>
                    <a:pt x="16786" y="13169"/>
                  </a:lnTo>
                  <a:lnTo>
                    <a:pt x="16867" y="12012"/>
                  </a:lnTo>
                  <a:lnTo>
                    <a:pt x="16867" y="9642"/>
                  </a:lnTo>
                  <a:lnTo>
                    <a:pt x="16705" y="7989"/>
                  </a:lnTo>
                  <a:lnTo>
                    <a:pt x="16422" y="6612"/>
                  </a:lnTo>
                  <a:lnTo>
                    <a:pt x="16220" y="5675"/>
                  </a:lnTo>
                  <a:lnTo>
                    <a:pt x="15856" y="4518"/>
                  </a:lnTo>
                  <a:lnTo>
                    <a:pt x="16382" y="3967"/>
                  </a:lnTo>
                  <a:close/>
                </a:path>
                <a:path w="21600" h="21600">
                  <a:moveTo>
                    <a:pt x="18889" y="1377"/>
                  </a:moveTo>
                  <a:lnTo>
                    <a:pt x="19415" y="826"/>
                  </a:lnTo>
                  <a:lnTo>
                    <a:pt x="20194" y="2576"/>
                  </a:lnTo>
                  <a:lnTo>
                    <a:pt x="20831" y="4683"/>
                  </a:lnTo>
                  <a:lnTo>
                    <a:pt x="21357" y="7204"/>
                  </a:lnTo>
                  <a:lnTo>
                    <a:pt x="21650" y="9450"/>
                  </a:lnTo>
                  <a:lnTo>
                    <a:pt x="21600" y="12301"/>
                  </a:lnTo>
                  <a:lnTo>
                    <a:pt x="21215" y="15938"/>
                  </a:lnTo>
                  <a:lnTo>
                    <a:pt x="20629" y="18348"/>
                  </a:lnTo>
                  <a:lnTo>
                    <a:pt x="19415" y="21655"/>
                  </a:lnTo>
                  <a:lnTo>
                    <a:pt x="18889" y="21159"/>
                  </a:lnTo>
                  <a:lnTo>
                    <a:pt x="19901" y="18404"/>
                  </a:lnTo>
                  <a:lnTo>
                    <a:pt x="20467" y="15593"/>
                  </a:lnTo>
                  <a:lnTo>
                    <a:pt x="20791" y="12342"/>
                  </a:lnTo>
                  <a:lnTo>
                    <a:pt x="20871" y="9532"/>
                  </a:lnTo>
                  <a:lnTo>
                    <a:pt x="20629" y="7411"/>
                  </a:lnTo>
                  <a:lnTo>
                    <a:pt x="20062" y="4628"/>
                  </a:lnTo>
                  <a:lnTo>
                    <a:pt x="19415" y="2810"/>
                  </a:lnTo>
                  <a:lnTo>
                    <a:pt x="18889" y="1377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Photo"/>
            <p:cNvSpPr>
              <a:spLocks noEditPoints="1" noChangeArrowheads="1"/>
            </p:cNvSpPr>
            <p:nvPr/>
          </p:nvSpPr>
          <p:spPr bwMode="auto">
            <a:xfrm>
              <a:off x="3108" y="2040"/>
              <a:ext cx="936" cy="696"/>
            </a:xfrm>
            <a:custGeom>
              <a:avLst/>
              <a:gdLst>
                <a:gd name="T0" fmla="*/ 0 w 21600"/>
                <a:gd name="T1" fmla="*/ 3085 h 21600"/>
                <a:gd name="T2" fmla="*/ 10800 w 21600"/>
                <a:gd name="T3" fmla="*/ 0 h 21600"/>
                <a:gd name="T4" fmla="*/ 21600 w 21600"/>
                <a:gd name="T5" fmla="*/ 3085 h 21600"/>
                <a:gd name="T6" fmla="*/ 21600 w 21600"/>
                <a:gd name="T7" fmla="*/ 10800 h 21600"/>
                <a:gd name="T8" fmla="*/ 21600 w 21600"/>
                <a:gd name="T9" fmla="*/ 21600 h 21600"/>
                <a:gd name="T10" fmla="*/ 10800 w 21600"/>
                <a:gd name="T11" fmla="*/ 21800 h 21600"/>
                <a:gd name="T12" fmla="*/ 0 w 21600"/>
                <a:gd name="T13" fmla="*/ 21600 h 21600"/>
                <a:gd name="T14" fmla="*/ 0 w 21600"/>
                <a:gd name="T15" fmla="*/ 10800 h 21600"/>
                <a:gd name="T16" fmla="*/ 7778 w 21600"/>
                <a:gd name="T17" fmla="*/ 8228 h 21600"/>
                <a:gd name="T18" fmla="*/ 13757 w 21600"/>
                <a:gd name="T19" fmla="*/ 1688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 extrusionOk="0">
                  <a:moveTo>
                    <a:pt x="0" y="21600"/>
                  </a:moveTo>
                  <a:lnTo>
                    <a:pt x="0" y="3085"/>
                  </a:lnTo>
                  <a:lnTo>
                    <a:pt x="1542" y="3085"/>
                  </a:lnTo>
                  <a:lnTo>
                    <a:pt x="1542" y="1028"/>
                  </a:lnTo>
                  <a:lnTo>
                    <a:pt x="3857" y="1028"/>
                  </a:lnTo>
                  <a:lnTo>
                    <a:pt x="3857" y="3085"/>
                  </a:lnTo>
                  <a:lnTo>
                    <a:pt x="5400" y="3085"/>
                  </a:lnTo>
                  <a:lnTo>
                    <a:pt x="6942" y="0"/>
                  </a:lnTo>
                  <a:lnTo>
                    <a:pt x="14657" y="0"/>
                  </a:lnTo>
                  <a:lnTo>
                    <a:pt x="16200" y="3085"/>
                  </a:lnTo>
                  <a:lnTo>
                    <a:pt x="21600" y="3085"/>
                  </a:lnTo>
                  <a:lnTo>
                    <a:pt x="21600" y="21600"/>
                  </a:lnTo>
                  <a:lnTo>
                    <a:pt x="0" y="21600"/>
                  </a:lnTo>
                  <a:close/>
                </a:path>
                <a:path w="21600" h="21600" extrusionOk="0">
                  <a:moveTo>
                    <a:pt x="0" y="3085"/>
                  </a:moveTo>
                  <a:lnTo>
                    <a:pt x="21600" y="3085"/>
                  </a:lnTo>
                  <a:lnTo>
                    <a:pt x="21600" y="21600"/>
                  </a:lnTo>
                  <a:lnTo>
                    <a:pt x="0" y="21600"/>
                  </a:lnTo>
                  <a:lnTo>
                    <a:pt x="0" y="3085"/>
                  </a:lnTo>
                  <a:close/>
                </a:path>
                <a:path w="21600" h="21600" extrusionOk="0">
                  <a:moveTo>
                    <a:pt x="10800" y="4800"/>
                  </a:moveTo>
                  <a:lnTo>
                    <a:pt x="11925" y="4971"/>
                  </a:lnTo>
                  <a:lnTo>
                    <a:pt x="13017" y="5442"/>
                  </a:lnTo>
                  <a:lnTo>
                    <a:pt x="14046" y="6128"/>
                  </a:lnTo>
                  <a:lnTo>
                    <a:pt x="14914" y="7071"/>
                  </a:lnTo>
                  <a:lnTo>
                    <a:pt x="15621" y="8271"/>
                  </a:lnTo>
                  <a:lnTo>
                    <a:pt x="16167" y="9514"/>
                  </a:lnTo>
                  <a:lnTo>
                    <a:pt x="16425" y="11014"/>
                  </a:lnTo>
                  <a:lnTo>
                    <a:pt x="16585" y="12471"/>
                  </a:lnTo>
                  <a:lnTo>
                    <a:pt x="16489" y="14014"/>
                  </a:lnTo>
                  <a:lnTo>
                    <a:pt x="16135" y="15471"/>
                  </a:lnTo>
                  <a:lnTo>
                    <a:pt x="15621" y="16800"/>
                  </a:lnTo>
                  <a:lnTo>
                    <a:pt x="14914" y="18000"/>
                  </a:lnTo>
                  <a:lnTo>
                    <a:pt x="14046" y="18942"/>
                  </a:lnTo>
                  <a:lnTo>
                    <a:pt x="13050" y="19671"/>
                  </a:lnTo>
                  <a:lnTo>
                    <a:pt x="11925" y="20057"/>
                  </a:lnTo>
                  <a:lnTo>
                    <a:pt x="10832" y="20185"/>
                  </a:lnTo>
                  <a:lnTo>
                    <a:pt x="9675" y="20142"/>
                  </a:lnTo>
                  <a:lnTo>
                    <a:pt x="8582" y="19628"/>
                  </a:lnTo>
                  <a:lnTo>
                    <a:pt x="7553" y="18942"/>
                  </a:lnTo>
                  <a:lnTo>
                    <a:pt x="6717" y="17957"/>
                  </a:lnTo>
                  <a:lnTo>
                    <a:pt x="5946" y="16842"/>
                  </a:lnTo>
                  <a:lnTo>
                    <a:pt x="5464" y="15514"/>
                  </a:lnTo>
                  <a:lnTo>
                    <a:pt x="5078" y="14014"/>
                  </a:lnTo>
                  <a:lnTo>
                    <a:pt x="5014" y="12514"/>
                  </a:lnTo>
                  <a:lnTo>
                    <a:pt x="5110" y="11014"/>
                  </a:lnTo>
                  <a:lnTo>
                    <a:pt x="5528" y="9557"/>
                  </a:lnTo>
                  <a:lnTo>
                    <a:pt x="6010" y="8228"/>
                  </a:lnTo>
                  <a:lnTo>
                    <a:pt x="6750" y="7114"/>
                  </a:lnTo>
                  <a:lnTo>
                    <a:pt x="7650" y="6085"/>
                  </a:lnTo>
                  <a:lnTo>
                    <a:pt x="8614" y="5400"/>
                  </a:lnTo>
                  <a:lnTo>
                    <a:pt x="9707" y="4971"/>
                  </a:lnTo>
                  <a:lnTo>
                    <a:pt x="10800" y="4800"/>
                  </a:lnTo>
                  <a:close/>
                </a:path>
                <a:path w="21600" h="21600" extrusionOk="0">
                  <a:moveTo>
                    <a:pt x="8003" y="8057"/>
                  </a:moveTo>
                  <a:lnTo>
                    <a:pt x="8807" y="7371"/>
                  </a:lnTo>
                  <a:lnTo>
                    <a:pt x="9546" y="6985"/>
                  </a:lnTo>
                  <a:lnTo>
                    <a:pt x="10446" y="6771"/>
                  </a:lnTo>
                  <a:lnTo>
                    <a:pt x="11217" y="6771"/>
                  </a:lnTo>
                  <a:lnTo>
                    <a:pt x="12053" y="7028"/>
                  </a:lnTo>
                  <a:lnTo>
                    <a:pt x="12889" y="7457"/>
                  </a:lnTo>
                  <a:lnTo>
                    <a:pt x="13628" y="8100"/>
                  </a:lnTo>
                  <a:lnTo>
                    <a:pt x="14175" y="8871"/>
                  </a:lnTo>
                  <a:lnTo>
                    <a:pt x="14625" y="9814"/>
                  </a:lnTo>
                  <a:lnTo>
                    <a:pt x="14978" y="10885"/>
                  </a:lnTo>
                  <a:lnTo>
                    <a:pt x="15171" y="12042"/>
                  </a:lnTo>
                  <a:lnTo>
                    <a:pt x="15107" y="13114"/>
                  </a:lnTo>
                  <a:lnTo>
                    <a:pt x="15042" y="14228"/>
                  </a:lnTo>
                  <a:lnTo>
                    <a:pt x="14689" y="15257"/>
                  </a:lnTo>
                  <a:lnTo>
                    <a:pt x="14207" y="16285"/>
                  </a:lnTo>
                  <a:lnTo>
                    <a:pt x="13596" y="17057"/>
                  </a:lnTo>
                  <a:lnTo>
                    <a:pt x="12889" y="17657"/>
                  </a:lnTo>
                  <a:lnTo>
                    <a:pt x="12053" y="18085"/>
                  </a:lnTo>
                  <a:lnTo>
                    <a:pt x="11185" y="18257"/>
                  </a:lnTo>
                  <a:lnTo>
                    <a:pt x="10414" y="18214"/>
                  </a:lnTo>
                  <a:lnTo>
                    <a:pt x="9546" y="18042"/>
                  </a:lnTo>
                  <a:lnTo>
                    <a:pt x="8742" y="17614"/>
                  </a:lnTo>
                  <a:lnTo>
                    <a:pt x="8003" y="17014"/>
                  </a:lnTo>
                  <a:lnTo>
                    <a:pt x="7457" y="16242"/>
                  </a:lnTo>
                  <a:lnTo>
                    <a:pt x="6975" y="15257"/>
                  </a:lnTo>
                  <a:lnTo>
                    <a:pt x="6653" y="14142"/>
                  </a:lnTo>
                  <a:lnTo>
                    <a:pt x="6492" y="13114"/>
                  </a:lnTo>
                  <a:lnTo>
                    <a:pt x="6525" y="11914"/>
                  </a:lnTo>
                  <a:lnTo>
                    <a:pt x="6621" y="10842"/>
                  </a:lnTo>
                  <a:lnTo>
                    <a:pt x="6942" y="9771"/>
                  </a:lnTo>
                  <a:lnTo>
                    <a:pt x="7457" y="8785"/>
                  </a:lnTo>
                  <a:lnTo>
                    <a:pt x="8003" y="8057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Music"/>
            <p:cNvSpPr>
              <a:spLocks noEditPoints="1" noChangeArrowheads="1"/>
            </p:cNvSpPr>
            <p:nvPr/>
          </p:nvSpPr>
          <p:spPr bwMode="auto">
            <a:xfrm>
              <a:off x="3216" y="2448"/>
              <a:ext cx="768" cy="672"/>
            </a:xfrm>
            <a:custGeom>
              <a:avLst/>
              <a:gdLst>
                <a:gd name="T0" fmla="*/ 7352 w 21600"/>
                <a:gd name="T1" fmla="*/ 46 h 21600"/>
                <a:gd name="T2" fmla="*/ 7373 w 21600"/>
                <a:gd name="T3" fmla="*/ 9900 h 21600"/>
                <a:gd name="T4" fmla="*/ 21683 w 21600"/>
                <a:gd name="T5" fmla="*/ 10061 h 21600"/>
                <a:gd name="T6" fmla="*/ 7352 w 21600"/>
                <a:gd name="T7" fmla="*/ 46 h 21600"/>
                <a:gd name="T8" fmla="*/ 21600 w 21600"/>
                <a:gd name="T9" fmla="*/ 0 h 21600"/>
                <a:gd name="T10" fmla="*/ 7975 w 21600"/>
                <a:gd name="T11" fmla="*/ 923 h 21600"/>
                <a:gd name="T12" fmla="*/ 20935 w 21600"/>
                <a:gd name="T13" fmla="*/ 5354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T10" t="T11" r="T12" b="T13"/>
              <a:pathLst>
                <a:path w="21600" h="21600">
                  <a:moveTo>
                    <a:pt x="7352" y="46"/>
                  </a:moveTo>
                  <a:lnTo>
                    <a:pt x="7373" y="9900"/>
                  </a:lnTo>
                  <a:lnTo>
                    <a:pt x="7352" y="16107"/>
                  </a:lnTo>
                  <a:lnTo>
                    <a:pt x="7103" y="15969"/>
                  </a:lnTo>
                  <a:lnTo>
                    <a:pt x="6729" y="15692"/>
                  </a:lnTo>
                  <a:lnTo>
                    <a:pt x="6355" y="15553"/>
                  </a:lnTo>
                  <a:lnTo>
                    <a:pt x="5981" y="15415"/>
                  </a:lnTo>
                  <a:lnTo>
                    <a:pt x="5607" y="15276"/>
                  </a:lnTo>
                  <a:lnTo>
                    <a:pt x="5109" y="15138"/>
                  </a:lnTo>
                  <a:lnTo>
                    <a:pt x="4735" y="15138"/>
                  </a:lnTo>
                  <a:lnTo>
                    <a:pt x="4236" y="15138"/>
                  </a:lnTo>
                  <a:lnTo>
                    <a:pt x="3364" y="15138"/>
                  </a:lnTo>
                  <a:lnTo>
                    <a:pt x="2616" y="15276"/>
                  </a:lnTo>
                  <a:lnTo>
                    <a:pt x="1869" y="15692"/>
                  </a:lnTo>
                  <a:lnTo>
                    <a:pt x="1246" y="15969"/>
                  </a:lnTo>
                  <a:lnTo>
                    <a:pt x="747" y="16523"/>
                  </a:lnTo>
                  <a:lnTo>
                    <a:pt x="373" y="17076"/>
                  </a:lnTo>
                  <a:lnTo>
                    <a:pt x="124" y="17630"/>
                  </a:lnTo>
                  <a:lnTo>
                    <a:pt x="0" y="18323"/>
                  </a:lnTo>
                  <a:lnTo>
                    <a:pt x="124" y="19015"/>
                  </a:lnTo>
                  <a:lnTo>
                    <a:pt x="373" y="19569"/>
                  </a:lnTo>
                  <a:lnTo>
                    <a:pt x="747" y="20123"/>
                  </a:lnTo>
                  <a:lnTo>
                    <a:pt x="1246" y="20676"/>
                  </a:lnTo>
                  <a:lnTo>
                    <a:pt x="1869" y="21092"/>
                  </a:lnTo>
                  <a:lnTo>
                    <a:pt x="2616" y="21369"/>
                  </a:lnTo>
                  <a:lnTo>
                    <a:pt x="3364" y="21507"/>
                  </a:lnTo>
                  <a:lnTo>
                    <a:pt x="4236" y="21646"/>
                  </a:lnTo>
                  <a:lnTo>
                    <a:pt x="5109" y="21507"/>
                  </a:lnTo>
                  <a:lnTo>
                    <a:pt x="5856" y="21369"/>
                  </a:lnTo>
                  <a:lnTo>
                    <a:pt x="6604" y="21092"/>
                  </a:lnTo>
                  <a:lnTo>
                    <a:pt x="7227" y="20676"/>
                  </a:lnTo>
                  <a:lnTo>
                    <a:pt x="7726" y="20123"/>
                  </a:lnTo>
                  <a:lnTo>
                    <a:pt x="8100" y="19569"/>
                  </a:lnTo>
                  <a:lnTo>
                    <a:pt x="8349" y="19015"/>
                  </a:lnTo>
                  <a:lnTo>
                    <a:pt x="8473" y="18323"/>
                  </a:lnTo>
                  <a:lnTo>
                    <a:pt x="8473" y="6276"/>
                  </a:lnTo>
                  <a:lnTo>
                    <a:pt x="20561" y="6276"/>
                  </a:lnTo>
                  <a:lnTo>
                    <a:pt x="20561" y="16107"/>
                  </a:lnTo>
                  <a:lnTo>
                    <a:pt x="20187" y="15830"/>
                  </a:lnTo>
                  <a:lnTo>
                    <a:pt x="19938" y="15692"/>
                  </a:lnTo>
                  <a:lnTo>
                    <a:pt x="19564" y="15553"/>
                  </a:lnTo>
                  <a:lnTo>
                    <a:pt x="19190" y="15415"/>
                  </a:lnTo>
                  <a:lnTo>
                    <a:pt x="18692" y="15276"/>
                  </a:lnTo>
                  <a:lnTo>
                    <a:pt x="18318" y="15138"/>
                  </a:lnTo>
                  <a:lnTo>
                    <a:pt x="17944" y="15138"/>
                  </a:lnTo>
                  <a:lnTo>
                    <a:pt x="17446" y="15138"/>
                  </a:lnTo>
                  <a:lnTo>
                    <a:pt x="16573" y="15138"/>
                  </a:lnTo>
                  <a:lnTo>
                    <a:pt x="15826" y="15276"/>
                  </a:lnTo>
                  <a:lnTo>
                    <a:pt x="15078" y="15692"/>
                  </a:lnTo>
                  <a:lnTo>
                    <a:pt x="14455" y="15969"/>
                  </a:lnTo>
                  <a:lnTo>
                    <a:pt x="13956" y="16523"/>
                  </a:lnTo>
                  <a:lnTo>
                    <a:pt x="13583" y="17076"/>
                  </a:lnTo>
                  <a:lnTo>
                    <a:pt x="13333" y="17630"/>
                  </a:lnTo>
                  <a:lnTo>
                    <a:pt x="13209" y="18323"/>
                  </a:lnTo>
                  <a:lnTo>
                    <a:pt x="13333" y="19015"/>
                  </a:lnTo>
                  <a:lnTo>
                    <a:pt x="13583" y="19569"/>
                  </a:lnTo>
                  <a:lnTo>
                    <a:pt x="13956" y="20123"/>
                  </a:lnTo>
                  <a:lnTo>
                    <a:pt x="14455" y="20676"/>
                  </a:lnTo>
                  <a:lnTo>
                    <a:pt x="15078" y="21092"/>
                  </a:lnTo>
                  <a:lnTo>
                    <a:pt x="15826" y="21369"/>
                  </a:lnTo>
                  <a:lnTo>
                    <a:pt x="16573" y="21507"/>
                  </a:lnTo>
                  <a:lnTo>
                    <a:pt x="17446" y="21646"/>
                  </a:lnTo>
                  <a:lnTo>
                    <a:pt x="18318" y="21507"/>
                  </a:lnTo>
                  <a:lnTo>
                    <a:pt x="19066" y="21369"/>
                  </a:lnTo>
                  <a:lnTo>
                    <a:pt x="19813" y="21092"/>
                  </a:lnTo>
                  <a:lnTo>
                    <a:pt x="20436" y="20676"/>
                  </a:lnTo>
                  <a:lnTo>
                    <a:pt x="20935" y="20123"/>
                  </a:lnTo>
                  <a:lnTo>
                    <a:pt x="21309" y="19569"/>
                  </a:lnTo>
                  <a:lnTo>
                    <a:pt x="21558" y="19015"/>
                  </a:lnTo>
                  <a:lnTo>
                    <a:pt x="21683" y="18323"/>
                  </a:lnTo>
                  <a:lnTo>
                    <a:pt x="21683" y="10061"/>
                  </a:lnTo>
                  <a:lnTo>
                    <a:pt x="21683" y="46"/>
                  </a:lnTo>
                  <a:lnTo>
                    <a:pt x="7352" y="46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5127" name="Picture 7" descr="C:\Program Files\Microsoft Office\MEDIA\CAGCAT10\j009038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710" y="4149080"/>
            <a:ext cx="2699442" cy="2310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6878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WHY DOES HE…?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WHY </a:t>
            </a:r>
            <a:r>
              <a:rPr lang="cs-CZ" dirty="0" smtClean="0">
                <a:solidFill>
                  <a:srgbClr val="FF0000"/>
                </a:solidFill>
              </a:rPr>
              <a:t>DOES </a:t>
            </a:r>
            <a:r>
              <a:rPr lang="cs-CZ" dirty="0" smtClean="0">
                <a:solidFill>
                  <a:schemeClr val="tx1"/>
                </a:solidFill>
              </a:rPr>
              <a:t>he </a:t>
            </a:r>
            <a:r>
              <a:rPr lang="en-GB" dirty="0" smtClean="0">
                <a:solidFill>
                  <a:schemeClr val="tx1"/>
                </a:solidFill>
              </a:rPr>
              <a:t>like tigers?</a:t>
            </a:r>
            <a:endParaRPr lang="cs-CZ" dirty="0" smtClean="0">
              <a:solidFill>
                <a:schemeClr val="tx1"/>
              </a:solidFill>
            </a:endParaRPr>
          </a:p>
          <a:p>
            <a:pPr lvl="2"/>
            <a:r>
              <a:rPr lang="cs-CZ" dirty="0">
                <a:solidFill>
                  <a:srgbClr val="FF0000"/>
                </a:solidFill>
              </a:rPr>
              <a:t>DOES </a:t>
            </a:r>
            <a:r>
              <a:rPr lang="cs-CZ" dirty="0">
                <a:solidFill>
                  <a:schemeClr val="tx1"/>
                </a:solidFill>
              </a:rPr>
              <a:t>he </a:t>
            </a:r>
            <a:r>
              <a:rPr lang="en-GB" dirty="0">
                <a:solidFill>
                  <a:schemeClr val="tx1"/>
                </a:solidFill>
              </a:rPr>
              <a:t>like tigers?</a:t>
            </a:r>
            <a:endParaRPr lang="cs-CZ" dirty="0">
              <a:solidFill>
                <a:schemeClr val="tx1"/>
              </a:solidFill>
            </a:endParaRPr>
          </a:p>
          <a:p>
            <a:pPr lvl="2"/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rgbClr val="00B050"/>
              </a:solidFill>
            </a:endParaRPr>
          </a:p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WHY </a:t>
            </a:r>
            <a:r>
              <a:rPr lang="cs-CZ" dirty="0" smtClean="0">
                <a:solidFill>
                  <a:srgbClr val="FF0000"/>
                </a:solidFill>
              </a:rPr>
              <a:t>DOES </a:t>
            </a:r>
            <a:r>
              <a:rPr lang="en-GB" dirty="0" smtClean="0">
                <a:solidFill>
                  <a:schemeClr val="tx1"/>
                </a:solidFill>
              </a:rPr>
              <a:t>she live in a village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lvl="2"/>
            <a:r>
              <a:rPr lang="cs-CZ" dirty="0">
                <a:solidFill>
                  <a:srgbClr val="FF0000"/>
                </a:solidFill>
              </a:rPr>
              <a:t>DOES </a:t>
            </a:r>
            <a:r>
              <a:rPr lang="en-GB" dirty="0">
                <a:solidFill>
                  <a:schemeClr val="tx1"/>
                </a:solidFill>
              </a:rPr>
              <a:t>she live in a village</a:t>
            </a:r>
            <a:r>
              <a:rPr lang="cs-CZ" dirty="0">
                <a:solidFill>
                  <a:schemeClr val="tx1"/>
                </a:solidFill>
              </a:rPr>
              <a:t>?</a:t>
            </a:r>
            <a:endParaRPr lang="en-GB" dirty="0">
              <a:solidFill>
                <a:srgbClr val="00B050"/>
              </a:solidFill>
            </a:endParaRPr>
          </a:p>
          <a:p>
            <a:pPr lvl="2"/>
            <a:endParaRPr lang="en-GB" dirty="0">
              <a:solidFill>
                <a:srgbClr val="00B050"/>
              </a:solidFill>
            </a:endParaRPr>
          </a:p>
        </p:txBody>
      </p:sp>
      <p:pic>
        <p:nvPicPr>
          <p:cNvPr id="6146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44824"/>
            <a:ext cx="1829714" cy="147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Program Files\Microsoft Office\MEDIA\CAGCAT10\j014940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9991" y="3759010"/>
            <a:ext cx="1972147" cy="2347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122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HOW DO I…?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HOW </a:t>
            </a:r>
            <a:r>
              <a:rPr lang="cs-CZ" dirty="0" smtClean="0">
                <a:solidFill>
                  <a:srgbClr val="FF0000"/>
                </a:solidFill>
              </a:rPr>
              <a:t>DO </a:t>
            </a:r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en-GB" dirty="0" smtClean="0">
                <a:solidFill>
                  <a:schemeClr val="tx1"/>
                </a:solidFill>
              </a:rPr>
              <a:t>get to the museum?</a:t>
            </a:r>
            <a:endParaRPr lang="cs-CZ" dirty="0" smtClean="0">
              <a:solidFill>
                <a:schemeClr val="tx1"/>
              </a:solidFill>
            </a:endParaRPr>
          </a:p>
          <a:p>
            <a:pPr lvl="2"/>
            <a:r>
              <a:rPr lang="cs-CZ" dirty="0">
                <a:solidFill>
                  <a:srgbClr val="FF0000"/>
                </a:solidFill>
              </a:rPr>
              <a:t>DO </a:t>
            </a:r>
            <a:r>
              <a:rPr lang="cs-CZ" dirty="0">
                <a:solidFill>
                  <a:schemeClr val="tx1"/>
                </a:solidFill>
              </a:rPr>
              <a:t>I </a:t>
            </a:r>
            <a:r>
              <a:rPr lang="en-GB" dirty="0">
                <a:solidFill>
                  <a:schemeClr val="tx1"/>
                </a:solidFill>
              </a:rPr>
              <a:t>get to the </a:t>
            </a:r>
            <a:r>
              <a:rPr lang="en-GB" dirty="0" smtClean="0">
                <a:solidFill>
                  <a:schemeClr val="tx1"/>
                </a:solidFill>
              </a:rPr>
              <a:t>museum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rgbClr val="00B050"/>
                </a:solidFill>
              </a:rPr>
              <a:t>this way?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HOW </a:t>
            </a:r>
            <a:r>
              <a:rPr lang="cs-CZ" dirty="0" smtClean="0">
                <a:solidFill>
                  <a:srgbClr val="FF0000"/>
                </a:solidFill>
              </a:rPr>
              <a:t>DO </a:t>
            </a:r>
            <a:r>
              <a:rPr lang="en-GB" dirty="0" smtClean="0">
                <a:solidFill>
                  <a:schemeClr val="tx1"/>
                </a:solidFill>
              </a:rPr>
              <a:t>they get home?</a:t>
            </a:r>
            <a:endParaRPr lang="cs-CZ" dirty="0" smtClean="0">
              <a:solidFill>
                <a:schemeClr val="tx1"/>
              </a:solidFill>
            </a:endParaRPr>
          </a:p>
          <a:p>
            <a:pPr lvl="2"/>
            <a:r>
              <a:rPr lang="cs-CZ" dirty="0">
                <a:solidFill>
                  <a:srgbClr val="FF0000"/>
                </a:solidFill>
              </a:rPr>
              <a:t>DO </a:t>
            </a:r>
            <a:r>
              <a:rPr lang="en-GB" dirty="0">
                <a:solidFill>
                  <a:schemeClr val="tx1"/>
                </a:solidFill>
              </a:rPr>
              <a:t>they get </a:t>
            </a:r>
            <a:r>
              <a:rPr lang="en-GB" dirty="0" smtClean="0">
                <a:solidFill>
                  <a:schemeClr val="tx1"/>
                </a:solidFill>
              </a:rPr>
              <a:t>home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rgbClr val="00B050"/>
                </a:solidFill>
              </a:rPr>
              <a:t>by the taxi?</a:t>
            </a:r>
            <a:endParaRPr lang="en-GB" dirty="0">
              <a:solidFill>
                <a:srgbClr val="00B050"/>
              </a:solidFill>
            </a:endParaRPr>
          </a:p>
        </p:txBody>
      </p:sp>
      <p:pic>
        <p:nvPicPr>
          <p:cNvPr id="7170" name="Picture 2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881171"/>
            <a:ext cx="1440160" cy="1441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Program Files\Microsoft Office\MEDIA\CAGCAT10\j027888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048" y="2976829"/>
            <a:ext cx="905256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7538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HOW DOES SHE…?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HOW </a:t>
            </a:r>
            <a:r>
              <a:rPr lang="cs-CZ" dirty="0" smtClean="0">
                <a:solidFill>
                  <a:srgbClr val="FF0000"/>
                </a:solidFill>
              </a:rPr>
              <a:t>DOES </a:t>
            </a:r>
            <a:r>
              <a:rPr lang="en-GB" dirty="0" smtClean="0">
                <a:solidFill>
                  <a:schemeClr val="tx1"/>
                </a:solidFill>
              </a:rPr>
              <a:t>she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go home?</a:t>
            </a:r>
            <a:endParaRPr lang="cs-CZ" dirty="0" smtClean="0">
              <a:solidFill>
                <a:schemeClr val="tx1"/>
              </a:solidFill>
            </a:endParaRPr>
          </a:p>
          <a:p>
            <a:pPr lvl="2"/>
            <a:r>
              <a:rPr lang="cs-CZ" dirty="0">
                <a:solidFill>
                  <a:srgbClr val="FF0000"/>
                </a:solidFill>
              </a:rPr>
              <a:t>DOES </a:t>
            </a:r>
            <a:r>
              <a:rPr lang="en-GB" dirty="0">
                <a:solidFill>
                  <a:schemeClr val="tx1"/>
                </a:solidFill>
              </a:rPr>
              <a:t>she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go </a:t>
            </a:r>
            <a:r>
              <a:rPr lang="en-GB" dirty="0" smtClean="0">
                <a:solidFill>
                  <a:schemeClr val="tx1"/>
                </a:solidFill>
              </a:rPr>
              <a:t>home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by bus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HOW </a:t>
            </a:r>
            <a:r>
              <a:rPr lang="cs-CZ" dirty="0" smtClean="0">
                <a:solidFill>
                  <a:srgbClr val="FF0000"/>
                </a:solidFill>
              </a:rPr>
              <a:t>DOES </a:t>
            </a:r>
            <a:r>
              <a:rPr lang="en-GB" dirty="0" smtClean="0">
                <a:solidFill>
                  <a:schemeClr val="tx1"/>
                </a:solidFill>
              </a:rPr>
              <a:t>the bat sleep?</a:t>
            </a:r>
            <a:endParaRPr lang="cs-CZ" dirty="0" smtClean="0">
              <a:solidFill>
                <a:schemeClr val="tx1"/>
              </a:solidFill>
            </a:endParaRPr>
          </a:p>
          <a:p>
            <a:pPr lvl="2"/>
            <a:r>
              <a:rPr lang="cs-CZ" dirty="0">
                <a:solidFill>
                  <a:srgbClr val="FF0000"/>
                </a:solidFill>
              </a:rPr>
              <a:t>DOES </a:t>
            </a:r>
            <a:r>
              <a:rPr lang="en-GB" dirty="0">
                <a:solidFill>
                  <a:schemeClr val="tx1"/>
                </a:solidFill>
              </a:rPr>
              <a:t>the bat </a:t>
            </a:r>
            <a:r>
              <a:rPr lang="en-GB" dirty="0" smtClean="0">
                <a:solidFill>
                  <a:schemeClr val="tx1"/>
                </a:solidFill>
              </a:rPr>
              <a:t>sleep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rgbClr val="00B050"/>
                </a:solidFill>
              </a:rPr>
              <a:t>upside down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8194" name="Picture 2" descr="C:\Program Files\Microsoft Office\MEDIA\CAGCAT10\j01833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628800"/>
            <a:ext cx="1805940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7013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nebo DOES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Where……….you live?</a:t>
            </a:r>
          </a:p>
          <a:p>
            <a:r>
              <a:rPr lang="en-GB" dirty="0" smtClean="0"/>
              <a:t>2. What time ……….she go to school?</a:t>
            </a:r>
          </a:p>
          <a:p>
            <a:r>
              <a:rPr lang="en-GB" dirty="0" smtClean="0"/>
              <a:t>3. Where ………..your mum work?</a:t>
            </a:r>
          </a:p>
          <a:p>
            <a:r>
              <a:rPr lang="en-GB" dirty="0" smtClean="0"/>
              <a:t>4. Why……he go there?</a:t>
            </a:r>
          </a:p>
          <a:p>
            <a:r>
              <a:rPr lang="en-GB" dirty="0" smtClean="0"/>
              <a:t>5. When …………they go on holiday?</a:t>
            </a:r>
          </a:p>
          <a:p>
            <a:r>
              <a:rPr lang="en-GB" dirty="0" smtClean="0"/>
              <a:t>6. How …..that parrot sing?</a:t>
            </a:r>
          </a:p>
          <a:p>
            <a:r>
              <a:rPr lang="en-GB" dirty="0" smtClean="0"/>
              <a:t>7. What ….you think?</a:t>
            </a:r>
          </a:p>
          <a:p>
            <a:r>
              <a:rPr lang="en-GB" dirty="0" smtClean="0"/>
              <a:t>8. Where …..they come from?</a:t>
            </a:r>
          </a:p>
          <a:p>
            <a:r>
              <a:rPr lang="en-GB" dirty="0" smtClean="0"/>
              <a:t>9. Why ……your father smoke?</a:t>
            </a:r>
          </a:p>
          <a:p>
            <a:r>
              <a:rPr lang="en-GB" dirty="0" smtClean="0"/>
              <a:t>10. When……the bats sleep?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93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</a:t>
            </a:r>
            <a:r>
              <a:rPr lang="en-GB" dirty="0" smtClean="0"/>
              <a:t>Where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DO </a:t>
            </a:r>
            <a:r>
              <a:rPr lang="en-GB" dirty="0" smtClean="0"/>
              <a:t>you </a:t>
            </a:r>
            <a:r>
              <a:rPr lang="en-GB" dirty="0"/>
              <a:t>live?</a:t>
            </a:r>
          </a:p>
          <a:p>
            <a:r>
              <a:rPr lang="en-GB" dirty="0"/>
              <a:t>2. What time </a:t>
            </a:r>
            <a:r>
              <a:rPr lang="cs-CZ" dirty="0" smtClean="0">
                <a:solidFill>
                  <a:srgbClr val="0070C0"/>
                </a:solidFill>
              </a:rPr>
              <a:t>DOES </a:t>
            </a:r>
            <a:r>
              <a:rPr lang="en-GB" dirty="0" smtClean="0"/>
              <a:t>she </a:t>
            </a:r>
            <a:r>
              <a:rPr lang="en-GB" dirty="0"/>
              <a:t>go to school?</a:t>
            </a:r>
          </a:p>
          <a:p>
            <a:r>
              <a:rPr lang="en-GB" dirty="0"/>
              <a:t>3. Where </a:t>
            </a:r>
            <a:r>
              <a:rPr lang="cs-CZ" dirty="0" smtClean="0">
                <a:solidFill>
                  <a:srgbClr val="0070C0"/>
                </a:solidFill>
              </a:rPr>
              <a:t>DOES</a:t>
            </a:r>
            <a:r>
              <a:rPr lang="cs-CZ" dirty="0"/>
              <a:t> </a:t>
            </a:r>
            <a:r>
              <a:rPr lang="en-GB" dirty="0" smtClean="0"/>
              <a:t>your </a:t>
            </a:r>
            <a:r>
              <a:rPr lang="en-GB" dirty="0"/>
              <a:t>mum work?</a:t>
            </a:r>
          </a:p>
          <a:p>
            <a:r>
              <a:rPr lang="en-GB" dirty="0"/>
              <a:t>4. </a:t>
            </a:r>
            <a:r>
              <a:rPr lang="en-GB" dirty="0" smtClean="0"/>
              <a:t>Why</a:t>
            </a:r>
            <a:r>
              <a:rPr lang="cs-CZ" dirty="0">
                <a:solidFill>
                  <a:srgbClr val="0070C0"/>
                </a:solidFill>
              </a:rPr>
              <a:t> DOES </a:t>
            </a:r>
            <a:r>
              <a:rPr lang="en-GB" dirty="0" smtClean="0"/>
              <a:t>he </a:t>
            </a:r>
            <a:r>
              <a:rPr lang="en-GB" dirty="0"/>
              <a:t>go there?</a:t>
            </a:r>
          </a:p>
          <a:p>
            <a:r>
              <a:rPr lang="en-GB" dirty="0"/>
              <a:t>5. When </a:t>
            </a:r>
            <a:r>
              <a:rPr lang="cs-CZ" dirty="0">
                <a:solidFill>
                  <a:srgbClr val="00B050"/>
                </a:solidFill>
              </a:rPr>
              <a:t>DO </a:t>
            </a:r>
            <a:r>
              <a:rPr lang="en-GB" dirty="0" smtClean="0"/>
              <a:t>they </a:t>
            </a:r>
            <a:r>
              <a:rPr lang="en-GB" dirty="0"/>
              <a:t>go on holiday?</a:t>
            </a:r>
          </a:p>
          <a:p>
            <a:r>
              <a:rPr lang="en-GB" dirty="0"/>
              <a:t>6. How </a:t>
            </a:r>
            <a:r>
              <a:rPr lang="cs-CZ" dirty="0">
                <a:solidFill>
                  <a:srgbClr val="0070C0"/>
                </a:solidFill>
              </a:rPr>
              <a:t>DOES </a:t>
            </a:r>
            <a:r>
              <a:rPr lang="en-GB" dirty="0" smtClean="0"/>
              <a:t>that </a:t>
            </a:r>
            <a:r>
              <a:rPr lang="en-GB" dirty="0"/>
              <a:t>parrot sing?</a:t>
            </a:r>
          </a:p>
          <a:p>
            <a:r>
              <a:rPr lang="en-GB" dirty="0"/>
              <a:t>7. What </a:t>
            </a:r>
            <a:r>
              <a:rPr lang="cs-CZ" dirty="0">
                <a:solidFill>
                  <a:srgbClr val="00B050"/>
                </a:solidFill>
              </a:rPr>
              <a:t>DO </a:t>
            </a:r>
            <a:r>
              <a:rPr lang="en-GB" dirty="0" smtClean="0"/>
              <a:t>you </a:t>
            </a:r>
            <a:r>
              <a:rPr lang="en-GB" dirty="0"/>
              <a:t>think?</a:t>
            </a:r>
          </a:p>
          <a:p>
            <a:r>
              <a:rPr lang="en-GB" dirty="0"/>
              <a:t>8. Where </a:t>
            </a:r>
            <a:r>
              <a:rPr lang="cs-CZ" dirty="0">
                <a:solidFill>
                  <a:srgbClr val="00B050"/>
                </a:solidFill>
              </a:rPr>
              <a:t>DO </a:t>
            </a:r>
            <a:r>
              <a:rPr lang="en-GB" dirty="0" smtClean="0"/>
              <a:t>they </a:t>
            </a:r>
            <a:r>
              <a:rPr lang="en-GB" dirty="0"/>
              <a:t>come from?</a:t>
            </a:r>
          </a:p>
          <a:p>
            <a:r>
              <a:rPr lang="en-GB" dirty="0"/>
              <a:t>9. Why </a:t>
            </a:r>
            <a:r>
              <a:rPr lang="cs-CZ" dirty="0">
                <a:solidFill>
                  <a:srgbClr val="0070C0"/>
                </a:solidFill>
              </a:rPr>
              <a:t>DOES </a:t>
            </a:r>
            <a:r>
              <a:rPr lang="en-GB" dirty="0" smtClean="0"/>
              <a:t>your </a:t>
            </a:r>
            <a:r>
              <a:rPr lang="en-GB" dirty="0"/>
              <a:t>father smoke?</a:t>
            </a:r>
          </a:p>
          <a:p>
            <a:r>
              <a:rPr lang="en-GB" dirty="0"/>
              <a:t>10. </a:t>
            </a:r>
            <a:r>
              <a:rPr lang="en-GB" dirty="0" smtClean="0"/>
              <a:t>When</a:t>
            </a:r>
            <a:r>
              <a:rPr lang="cs-CZ" dirty="0">
                <a:solidFill>
                  <a:srgbClr val="00B050"/>
                </a:solidFill>
              </a:rPr>
              <a:t> DO </a:t>
            </a:r>
            <a:r>
              <a:rPr lang="en-GB" dirty="0" smtClean="0"/>
              <a:t>the </a:t>
            </a:r>
            <a:r>
              <a:rPr lang="en-GB" dirty="0"/>
              <a:t>bats sleep?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340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algn="ctr"/>
            <a:r>
              <a:rPr lang="cs-CZ" dirty="0" smtClean="0"/>
              <a:t>S </a:t>
            </a:r>
            <a:r>
              <a:rPr lang="cs-CZ" dirty="0"/>
              <a:t>kterými osobami spojíš sloveso </a:t>
            </a:r>
          </a:p>
          <a:p>
            <a:endParaRPr lang="cs-CZ" dirty="0"/>
          </a:p>
          <a:p>
            <a:r>
              <a:rPr lang="cs-CZ" sz="9600" dirty="0">
                <a:solidFill>
                  <a:srgbClr val="0070C0"/>
                </a:solidFill>
              </a:rPr>
              <a:t>DO a DON´T</a:t>
            </a:r>
          </a:p>
        </p:txBody>
      </p:sp>
    </p:spTree>
    <p:extLst>
      <p:ext uri="{BB962C8B-B14F-4D97-AF65-F5344CB8AC3E}">
        <p14:creationId xmlns:p14="http://schemas.microsoft.com/office/powerpoint/2010/main" val="3409769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cs-CZ" dirty="0"/>
              <a:t>DO a DON´T se pojí s osobami:</a:t>
            </a:r>
          </a:p>
          <a:p>
            <a:pPr algn="ctr"/>
            <a:endParaRPr lang="cs-CZ" dirty="0"/>
          </a:p>
          <a:p>
            <a:pPr algn="ctr"/>
            <a:r>
              <a:rPr lang="cs-CZ" sz="6000" dirty="0">
                <a:solidFill>
                  <a:srgbClr val="0070C0"/>
                </a:solidFill>
              </a:rPr>
              <a:t>I</a:t>
            </a:r>
          </a:p>
          <a:p>
            <a:pPr algn="ctr"/>
            <a:r>
              <a:rPr lang="cs-CZ" sz="6000" dirty="0">
                <a:solidFill>
                  <a:srgbClr val="0070C0"/>
                </a:solidFill>
              </a:rPr>
              <a:t>YOU</a:t>
            </a:r>
          </a:p>
          <a:p>
            <a:pPr algn="ctr"/>
            <a:r>
              <a:rPr lang="cs-CZ" sz="6000" dirty="0">
                <a:solidFill>
                  <a:srgbClr val="0070C0"/>
                </a:solidFill>
              </a:rPr>
              <a:t>WE</a:t>
            </a:r>
          </a:p>
          <a:p>
            <a:pPr algn="ctr"/>
            <a:r>
              <a:rPr lang="cs-CZ" sz="6000" dirty="0">
                <a:solidFill>
                  <a:srgbClr val="0070C0"/>
                </a:solidFill>
              </a:rPr>
              <a:t>THEY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487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/>
              <a:t>Se </a:t>
            </a:r>
            <a:r>
              <a:rPr lang="cs-CZ" dirty="0"/>
              <a:t>kterými osobami použiješ </a:t>
            </a:r>
          </a:p>
          <a:p>
            <a:endParaRPr lang="cs-CZ" dirty="0"/>
          </a:p>
          <a:p>
            <a:r>
              <a:rPr lang="cs-CZ" sz="7200" dirty="0">
                <a:solidFill>
                  <a:srgbClr val="00B050"/>
                </a:solidFill>
              </a:rPr>
              <a:t>DOES a DOESN´T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0324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DOES </a:t>
            </a:r>
            <a:r>
              <a:rPr lang="cs-CZ" dirty="0"/>
              <a:t>a DOESN´T se pojí s </a:t>
            </a:r>
            <a:r>
              <a:rPr lang="cs-CZ" dirty="0">
                <a:solidFill>
                  <a:srgbClr val="00B050"/>
                </a:solidFill>
              </a:rPr>
              <a:t>3.osobou</a:t>
            </a:r>
            <a:r>
              <a:rPr lang="cs-CZ" dirty="0"/>
              <a:t> č. j.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6600" dirty="0">
                <a:solidFill>
                  <a:srgbClr val="00B050"/>
                </a:solidFill>
              </a:rPr>
              <a:t>HE </a:t>
            </a:r>
          </a:p>
          <a:p>
            <a:pPr algn="ctr"/>
            <a:r>
              <a:rPr lang="cs-CZ" sz="6600" dirty="0">
                <a:solidFill>
                  <a:srgbClr val="00B050"/>
                </a:solidFill>
              </a:rPr>
              <a:t>SHE </a:t>
            </a:r>
          </a:p>
          <a:p>
            <a:pPr algn="ctr"/>
            <a:r>
              <a:rPr lang="cs-CZ" sz="6600" dirty="0">
                <a:solidFill>
                  <a:srgbClr val="00B050"/>
                </a:solidFill>
              </a:rPr>
              <a:t>IT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8743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</a:p>
          <a:p>
            <a:r>
              <a:rPr lang="cs-CZ" dirty="0"/>
              <a:t>Obrázky použité v prezentaci jsou dostupné pod licencí Microsoft Office 2010 na www.office.com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7631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236</TotalTime>
  <Words>567</Words>
  <Application>Microsoft Office PowerPoint</Application>
  <PresentationFormat>Předvádění na obrazovce (4:3)</PresentationFormat>
  <Paragraphs>203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WH QUESTIONS</vt:lpstr>
      <vt:lpstr>TVOŘENÍ OTÁZEK</vt:lpstr>
      <vt:lpstr>WHAT DO YOU…?</vt:lpstr>
      <vt:lpstr>WHAT DOES HE…?</vt:lpstr>
      <vt:lpstr>WHERE DO YOU..?</vt:lpstr>
      <vt:lpstr>WHERE DOES SHE…?</vt:lpstr>
      <vt:lpstr>WHEN DO YOU…?</vt:lpstr>
      <vt:lpstr>WHEN DOES HE…?</vt:lpstr>
      <vt:lpstr>WHY DO THEY?</vt:lpstr>
      <vt:lpstr>WHY DOES HE…?</vt:lpstr>
      <vt:lpstr>HOW DO I…?</vt:lpstr>
      <vt:lpstr>HOW DOES SHE…?</vt:lpstr>
      <vt:lpstr>Doplň DO nebo DOES</vt:lpstr>
      <vt:lpstr>ŘEŠENÍ</vt:lpstr>
      <vt:lpstr>OPAKOVÁNÍ</vt:lpstr>
      <vt:lpstr>ŘEŠENÍ</vt:lpstr>
      <vt:lpstr>OPAKOVÁNÍ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Helena Rejzlová</cp:lastModifiedBy>
  <cp:revision>45</cp:revision>
  <dcterms:created xsi:type="dcterms:W3CDTF">2012-02-01T08:51:03Z</dcterms:created>
  <dcterms:modified xsi:type="dcterms:W3CDTF">2013-06-10T18:14:40Z</dcterms:modified>
</cp:coreProperties>
</file>