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21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380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992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889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484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569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993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947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24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83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86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7EA735-B7B4-4F73-8E68-1C11254C6B0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3A196-D85A-4C5D-B096-6979FD585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564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3798495"/>
              </p:ext>
            </p:extLst>
          </p:nvPr>
        </p:nvGraphicFramePr>
        <p:xfrm>
          <a:off x="1117600" y="552450"/>
          <a:ext cx="5187950" cy="4551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3" imgW="11184805" imgH="9758999" progId="Word.Document.8">
                  <p:embed/>
                </p:oleObj>
              </mc:Choice>
              <mc:Fallback>
                <p:oleObj name="Document" r:id="rId3" imgW="11184805" imgH="975899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7600" y="552450"/>
                        <a:ext cx="5187950" cy="455136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123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Charakteristiky variability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13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Variační rozpětí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variační rozpětí </a:t>
            </a:r>
            <a:r>
              <a:rPr lang="cs-CZ" dirty="0"/>
              <a:t>je pouze orientační charakteristika a určuje rozdíl mezi největší a </a:t>
            </a:r>
            <a:r>
              <a:rPr lang="cs-CZ" dirty="0" smtClean="0"/>
              <a:t>nejmenší hodnotou znaku</a:t>
            </a:r>
          </a:p>
          <a:p>
            <a:r>
              <a:rPr lang="cs-CZ" b="1" dirty="0" smtClean="0"/>
              <a:t>R = </a:t>
            </a:r>
            <a:r>
              <a:rPr lang="cs-CZ" b="1" dirty="0" err="1" smtClean="0"/>
              <a:t>x</a:t>
            </a:r>
            <a:r>
              <a:rPr lang="cs-CZ" b="1" baseline="-25000" dirty="0" err="1" smtClean="0"/>
              <a:t>max</a:t>
            </a:r>
            <a:r>
              <a:rPr lang="cs-CZ" b="1" dirty="0" smtClean="0"/>
              <a:t> - </a:t>
            </a:r>
            <a:r>
              <a:rPr lang="cs-CZ" b="1" dirty="0" err="1" smtClean="0"/>
              <a:t>x</a:t>
            </a:r>
            <a:r>
              <a:rPr lang="cs-CZ" b="1" baseline="-25000" dirty="0" err="1" smtClean="0"/>
              <a:t>min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1121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Průměrná absolutní odchylka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b="1" dirty="0" smtClean="0"/>
                  <a:t>průměrná absolutní odchylka </a:t>
                </a:r>
                <a:r>
                  <a:rPr lang="cs-CZ" dirty="0"/>
                  <a:t>je dokonalejší charakteristikou a určuje aritmetický průměr</a:t>
                </a:r>
              </a:p>
              <a:p>
                <a:pPr marL="0" indent="0">
                  <a:buNone/>
                </a:pPr>
                <a:r>
                  <a:rPr lang="cs-CZ" dirty="0"/>
                  <a:t>absolutních hodnot odchylek znaku všech prvků souboru od aritmetického průměru </a:t>
                </a:r>
                <a:r>
                  <a:rPr lang="cs-CZ" dirty="0" smtClean="0"/>
                  <a:t>hodnot znaku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d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naryPr>
                          <m:sub>
                            <m:r>
                              <m:rPr>
                                <m:brk m:alnAt="23"/>
                              </m:rPr>
                              <a:rPr lang="cs-CZ" b="1" i="1" smtClean="0">
                                <a:latin typeface="Cambria Math"/>
                              </a:rPr>
                              <m:t>𝒊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=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sub>
                          <m:sup>
                            <m:r>
                              <a:rPr lang="cs-CZ" b="1" i="1" smtClean="0">
                                <a:latin typeface="Cambria Math"/>
                              </a:rPr>
                              <m:t>𝒏</m:t>
                            </m:r>
                          </m:sup>
                          <m:e>
                            <m:d>
                              <m:dPr>
                                <m:begChr m:val="|"/>
                                <m:endChr m:val="|"/>
                                <m:ctrlPr>
                                  <a:rPr lang="cs-CZ" b="1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b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𝒊</m:t>
                                    </m:r>
                                  </m:sub>
                                </m:sSub>
                                <m:r>
                                  <a:rPr lang="cs-CZ" b="1" i="1" smtClean="0">
                                    <a:latin typeface="Cambria Math"/>
                                  </a:rPr>
                                  <m:t>−  </m:t>
                                </m:r>
                                <m:acc>
                                  <m:accPr>
                                    <m:chr m:val="̅"/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acc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</m:acc>
                              </m:e>
                            </m:d>
                          </m:e>
                        </m:nary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</m:den>
                    </m:f>
                  </m:oMath>
                </a14:m>
                <a:endParaRPr lang="cs-CZ" b="1" dirty="0"/>
              </a:p>
              <a:p>
                <a:endParaRPr lang="cs-CZ" i="1" dirty="0"/>
              </a:p>
              <a:p>
                <a:endParaRPr lang="cs-CZ" i="1" dirty="0" smtClean="0"/>
              </a:p>
              <a:p>
                <a:pPr marL="0" indent="0">
                  <a:buNone/>
                </a:pPr>
                <a:endParaRPr lang="cs-CZ" i="1" dirty="0"/>
              </a:p>
              <a:p>
                <a:endParaRPr lang="cs-CZ" i="1" dirty="0" smtClean="0"/>
              </a:p>
              <a:p>
                <a:pPr marL="0" indent="0">
                  <a:buNone/>
                </a:pPr>
                <a:endParaRPr lang="cs-CZ" i="1" dirty="0"/>
              </a:p>
              <a:p>
                <a:pPr marL="0" indent="0">
                  <a:buNone/>
                </a:pPr>
                <a:endParaRPr lang="cs-CZ" i="1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13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Autorská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00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70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97 - 2003 Document</vt:lpstr>
      <vt:lpstr>Prezentace aplikace PowerPoint</vt:lpstr>
      <vt:lpstr>Charakteristiky variability</vt:lpstr>
      <vt:lpstr>Variační rozpětí</vt:lpstr>
      <vt:lpstr>Průměrná absolutní odchylka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Charakteristiky variability</dc:title>
  <dc:creator>Husáková Jitka</dc:creator>
  <cp:lastModifiedBy>Husáková Jitka</cp:lastModifiedBy>
  <cp:revision>5</cp:revision>
  <dcterms:created xsi:type="dcterms:W3CDTF">2013-06-19T10:42:16Z</dcterms:created>
  <dcterms:modified xsi:type="dcterms:W3CDTF">2013-06-19T11:02:19Z</dcterms:modified>
</cp:coreProperties>
</file>