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0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3CE93-949E-41BE-8768-FC0E226876AE}" type="datetimeFigureOut">
              <a:rPr lang="cs-CZ" smtClean="0"/>
              <a:pPr/>
              <a:t>20.12.2011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611B2-680E-4A15-AB9C-07E4BB7267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smtClean="0">
                <a:latin typeface="Arial" pitchFamily="34" charset="0"/>
                <a:cs typeface="Arial" pitchFamily="34" charset="0"/>
              </a:rPr>
              <a:t>VY_32_INOVACE_09_08_hospodaření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domácnosti, příjmy a výdaje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Pracovní činnosti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400" b="1" dirty="0" smtClean="0">
                <a:solidFill>
                  <a:schemeClr val="tx1"/>
                </a:solidFill>
              </a:rPr>
              <a:t> Popis prezentace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700" b="1" dirty="0" smtClean="0">
                <a:solidFill>
                  <a:srgbClr val="C00000"/>
                </a:solidFill>
              </a:rPr>
              <a:t/>
            </a:r>
            <a:br>
              <a:rPr lang="cs-CZ" sz="2700" b="1" dirty="0" smtClean="0">
                <a:solidFill>
                  <a:srgbClr val="C00000"/>
                </a:solidFill>
              </a:rPr>
            </a:br>
            <a:endParaRPr lang="cs-CZ" sz="27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Snímek – doplň chybějící písmena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vybarvi modře pravidelná vydání, červeně nepravidelná vydání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spoj šipkou, co k sobě patří</a:t>
            </a:r>
          </a:p>
          <a:p>
            <a:pPr marL="514350" indent="-514350">
              <a:buAutoNum type="arabicPeriod"/>
            </a:pPr>
            <a:r>
              <a:rPr lang="cs-CZ" dirty="0" smtClean="0"/>
              <a:t>Snímek – doplň větu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Ze kterých dvou částí se skládá rodinný rozpočet? Doplň chybějící písmena.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Veškeré peníze, která rodina obdrží</a:t>
            </a:r>
          </a:p>
          <a:p>
            <a:pPr algn="ctr"/>
            <a:r>
              <a:rPr lang="cs-CZ" dirty="0" smtClean="0"/>
              <a:t>P</a:t>
            </a:r>
          </a:p>
          <a:p>
            <a:pPr algn="ctr"/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Veškeré peníze, které rodina vydá</a:t>
            </a:r>
          </a:p>
          <a:p>
            <a:pPr algn="ctr"/>
            <a:r>
              <a:rPr lang="cs-CZ" dirty="0" smtClean="0"/>
              <a:t>V</a:t>
            </a:r>
          </a:p>
          <a:p>
            <a:pPr algn="ctr">
              <a:buNone/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67744" y="3068960"/>
            <a:ext cx="914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267744" y="3717032"/>
            <a:ext cx="914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267744" y="4365104"/>
            <a:ext cx="914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67744" y="4941168"/>
            <a:ext cx="914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267744" y="5517232"/>
            <a:ext cx="9144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444208" y="3068960"/>
            <a:ext cx="9144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444208" y="3717032"/>
            <a:ext cx="9144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444208" y="4293096"/>
            <a:ext cx="9144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444208" y="4869160"/>
            <a:ext cx="9144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444208" y="5445224"/>
            <a:ext cx="91440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Rozhodni, která vydání patří mezi nutná pravidelná – vybarvi modře a nepravidelná – vybarvi červeně.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dirty="0"/>
          </a:p>
        </p:txBody>
      </p:sp>
      <p:sp>
        <p:nvSpPr>
          <p:cNvPr id="4" name="12cípá hvězda 3"/>
          <p:cNvSpPr/>
          <p:nvPr/>
        </p:nvSpPr>
        <p:spPr>
          <a:xfrm>
            <a:off x="1907704" y="1916832"/>
            <a:ext cx="1512168" cy="1202432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inkaso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6372200" y="1844824"/>
            <a:ext cx="1634480" cy="914400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opravy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4644008" y="1844824"/>
            <a:ext cx="1512168" cy="1080120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dárky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467544" y="2564904"/>
            <a:ext cx="1512168" cy="1274440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daně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2843808" y="2924944"/>
            <a:ext cx="2016224" cy="1418456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Oblečení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12cípá hvězda 8"/>
          <p:cNvSpPr/>
          <p:nvPr/>
        </p:nvSpPr>
        <p:spPr>
          <a:xfrm>
            <a:off x="6588224" y="4797152"/>
            <a:ext cx="1800200" cy="1224136"/>
          </a:xfrm>
          <a:prstGeom prst="star12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kultura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Šestnácticípá hvězda 9"/>
          <p:cNvSpPr/>
          <p:nvPr/>
        </p:nvSpPr>
        <p:spPr>
          <a:xfrm>
            <a:off x="7380312" y="3212976"/>
            <a:ext cx="1872208" cy="1418456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pojistka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Šestnácticípá hvězda 10"/>
          <p:cNvSpPr/>
          <p:nvPr/>
        </p:nvSpPr>
        <p:spPr>
          <a:xfrm>
            <a:off x="827584" y="4509120"/>
            <a:ext cx="1944216" cy="1418456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rekreace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Šestnácticípá hvězda 11"/>
          <p:cNvSpPr/>
          <p:nvPr/>
        </p:nvSpPr>
        <p:spPr>
          <a:xfrm>
            <a:off x="4860032" y="4797152"/>
            <a:ext cx="1512168" cy="1274440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obědy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Šestnácticípá hvězda 12"/>
          <p:cNvSpPr/>
          <p:nvPr/>
        </p:nvSpPr>
        <p:spPr>
          <a:xfrm>
            <a:off x="5220072" y="3068960"/>
            <a:ext cx="2160240" cy="1728192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Nákup potravin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Šestnácticípá hvězda 13"/>
          <p:cNvSpPr/>
          <p:nvPr/>
        </p:nvSpPr>
        <p:spPr>
          <a:xfrm>
            <a:off x="2987824" y="4509120"/>
            <a:ext cx="1728192" cy="1346448"/>
          </a:xfrm>
          <a:prstGeom prst="star16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splátky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Jakým způsobem lze např. šetřit rodinné výdaje. Spoj šipkou.</a:t>
            </a:r>
            <a:endParaRPr lang="cs-CZ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Využívat plodů lesa a zahrady</a:t>
            </a:r>
          </a:p>
          <a:p>
            <a:r>
              <a:rPr lang="cs-CZ" dirty="0" smtClean="0"/>
              <a:t>Nekupovat alkohol a cigarety</a:t>
            </a:r>
          </a:p>
          <a:p>
            <a:r>
              <a:rPr lang="cs-CZ" dirty="0" smtClean="0"/>
              <a:t>Promyšlené nakupování kvalitních věcí</a:t>
            </a:r>
          </a:p>
          <a:p>
            <a:r>
              <a:rPr lang="cs-CZ" dirty="0" smtClean="0"/>
              <a:t>Drobné opravy, malování bytu, pletení</a:t>
            </a:r>
          </a:p>
          <a:p>
            <a:r>
              <a:rPr lang="cs-CZ" dirty="0" smtClean="0"/>
              <a:t>Úsporně hospodařit s věcmi</a:t>
            </a:r>
          </a:p>
          <a:p>
            <a:r>
              <a:rPr lang="cs-CZ" dirty="0" smtClean="0"/>
              <a:t>Snížit výdaje za telefon</a:t>
            </a:r>
            <a:endParaRPr lang="cs-CZ" dirty="0"/>
          </a:p>
        </p:txBody>
      </p:sp>
      <p:sp>
        <p:nvSpPr>
          <p:cNvPr id="5" name="Šestiúhelník 4"/>
          <p:cNvSpPr/>
          <p:nvPr/>
        </p:nvSpPr>
        <p:spPr>
          <a:xfrm>
            <a:off x="1475656" y="1844824"/>
            <a:ext cx="1348736" cy="1202432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strava</a:t>
            </a:r>
            <a:endParaRPr lang="cs-CZ" dirty="0"/>
          </a:p>
        </p:txBody>
      </p:sp>
      <p:sp>
        <p:nvSpPr>
          <p:cNvPr id="6" name="Šestiúhelník 5"/>
          <p:cNvSpPr/>
          <p:nvPr/>
        </p:nvSpPr>
        <p:spPr>
          <a:xfrm>
            <a:off x="2555776" y="3140968"/>
            <a:ext cx="1852792" cy="127444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Využití vlastní šikovnosti</a:t>
            </a:r>
            <a:endParaRPr lang="cs-CZ" dirty="0"/>
          </a:p>
        </p:txBody>
      </p:sp>
      <p:sp>
        <p:nvSpPr>
          <p:cNvPr id="7" name="Šestiúhelník 6"/>
          <p:cNvSpPr/>
          <p:nvPr/>
        </p:nvSpPr>
        <p:spPr>
          <a:xfrm>
            <a:off x="539552" y="3212976"/>
            <a:ext cx="1656184" cy="1346448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oblékání</a:t>
            </a:r>
            <a:endParaRPr lang="cs-CZ" dirty="0"/>
          </a:p>
        </p:txBody>
      </p:sp>
      <p:sp>
        <p:nvSpPr>
          <p:cNvPr id="8" name="Šestiúhelník 7"/>
          <p:cNvSpPr/>
          <p:nvPr/>
        </p:nvSpPr>
        <p:spPr>
          <a:xfrm>
            <a:off x="1835696" y="4653136"/>
            <a:ext cx="1872208" cy="1058416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Provoz domácnosti</a:t>
            </a:r>
            <a:endParaRPr lang="cs-CZ" dirty="0"/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Doplň větu, jak ještě můžeme šetřit v domácnosti.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Nakupovat jen tak velké množství</a:t>
            </a:r>
          </a:p>
          <a:p>
            <a:pPr algn="ctr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 P__ __ R__ __ __ N, </a:t>
            </a:r>
          </a:p>
          <a:p>
            <a:pPr algn="ctr">
              <a:buNone/>
            </a:pPr>
            <a:r>
              <a:rPr lang="cs-CZ" dirty="0" smtClean="0"/>
              <a:t>jaké spotřebujeme, abychom s nimi zbytečně neplýtvali.</a:t>
            </a:r>
          </a:p>
          <a:p>
            <a:pPr algn="ctr">
              <a:buNone/>
            </a:pPr>
            <a:endParaRPr lang="cs-CZ" dirty="0"/>
          </a:p>
          <a:p>
            <a:pPr algn="just">
              <a:buNone/>
            </a:pPr>
            <a:r>
              <a:rPr lang="cs-CZ" dirty="0" smtClean="0"/>
              <a:t>(potravin)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smtClean="0"/>
              <a:t>Microsoft PowerPoint_vložení_tvary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Bc. Radka Doubková.</a:t>
            </a:r>
            <a:endParaRPr lang="cs-CZ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199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        Popis prezentace      </vt:lpstr>
      <vt:lpstr>Ze kterých dvou částí se skládá rodinný rozpočet? Doplň chybějící písmena.</vt:lpstr>
      <vt:lpstr>Rozhodni, která vydání patří mezi nutná pravidelná – vybarvi modře a nepravidelná – vybarvi červeně.</vt:lpstr>
      <vt:lpstr>Jakým způsobem lze např. šetřit rodinné výdaje. Spoj šipkou.</vt:lpstr>
      <vt:lpstr>Doplň větu, jak ještě můžeme šetřit v domácnosti.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 Nováková</dc:creator>
  <cp:lastModifiedBy>pc</cp:lastModifiedBy>
  <cp:revision>10</cp:revision>
  <dcterms:created xsi:type="dcterms:W3CDTF">2011-12-12T18:14:09Z</dcterms:created>
  <dcterms:modified xsi:type="dcterms:W3CDTF">2011-12-20T10:28:20Z</dcterms:modified>
</cp:coreProperties>
</file>