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8" r:id="rId3"/>
    <p:sldId id="288" r:id="rId4"/>
    <p:sldId id="289" r:id="rId5"/>
    <p:sldId id="290" r:id="rId6"/>
    <p:sldId id="291" r:id="rId7"/>
    <p:sldId id="293" r:id="rId8"/>
    <p:sldId id="292" r:id="rId9"/>
    <p:sldId id="296" r:id="rId10"/>
    <p:sldId id="295" r:id="rId11"/>
    <p:sldId id="298" r:id="rId12"/>
    <p:sldId id="297" r:id="rId13"/>
    <p:sldId id="300" r:id="rId14"/>
    <p:sldId id="299" r:id="rId15"/>
    <p:sldId id="294" r:id="rId16"/>
    <p:sldId id="301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309" r:id="rId25"/>
    <p:sldId id="312" r:id="rId26"/>
    <p:sldId id="311" r:id="rId27"/>
    <p:sldId id="310" r:id="rId28"/>
    <p:sldId id="313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>
        <p:scale>
          <a:sx n="46" d="100"/>
          <a:sy n="46" d="100"/>
        </p:scale>
        <p:origin x="-116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C86905-88D0-4ED7-9B2A-BD257E002FB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8898D-258C-441B-BC67-94B473139A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389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590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5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37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905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23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978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082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41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4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907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40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3" Type="http://schemas.openxmlformats.org/officeDocument/2006/relationships/hyperlink" Target="http://www.winwallpapers.net/w1/2011/04/Copenhagen-Wallpapers.jpg" TargetMode="External"/><Relationship Id="rId18" Type="http://schemas.openxmlformats.org/officeDocument/2006/relationships/hyperlink" Target="http://upload.wikimedia.org/wikipedia/commons/f/f3/CH_Bern_Aare_pano-4.jpg" TargetMode="External"/><Relationship Id="rId26" Type="http://schemas.openxmlformats.org/officeDocument/2006/relationships/hyperlink" Target="http://www.statnivlajky.cz/data/flags/normal/fi.png" TargetMode="External"/><Relationship Id="rId3" Type="http://schemas.openxmlformats.org/officeDocument/2006/relationships/hyperlink" Target="http://cuabroad.cua.edu/res/images/vienna,_austria.jpg" TargetMode="External"/><Relationship Id="rId21" Type="http://schemas.openxmlformats.org/officeDocument/2006/relationships/hyperlink" Target="http://www.ourtravelpics.com/budapest/budapest_167.jpg" TargetMode="External"/><Relationship Id="rId34" Type="http://schemas.openxmlformats.org/officeDocument/2006/relationships/hyperlink" Target="http://www.statnivlajky.cz/data/flags/normal/al.png" TargetMode="External"/><Relationship Id="rId7" Type="http://schemas.openxmlformats.org/officeDocument/2006/relationships/hyperlink" Target="http://www.i-assist.cz/files/editor/image/Fotky%20destinac%C3%AD/%C5%A0pan%C4%9Blsko/Madrid5.jpg" TargetMode="External"/><Relationship Id="rId12" Type="http://schemas.openxmlformats.org/officeDocument/2006/relationships/hyperlink" Target="http://www.pepa.cz/userfiles2/ELUSH/ZAHRANICI/HOLANDSKO/amsterdam.jpg" TargetMode="External"/><Relationship Id="rId17" Type="http://schemas.openxmlformats.org/officeDocument/2006/relationships/hyperlink" Target="http://upload.wikimedia.org/wikipedia/commons/d/d6/Reykjav%C3%ADk_s%C3%A9%C3%B0_%C3%BAr_Hallgr%C3%ADmskirkju.jpeg" TargetMode="External"/><Relationship Id="rId25" Type="http://schemas.openxmlformats.org/officeDocument/2006/relationships/hyperlink" Target="http://www.statnivlajky.cz/data/flags/normal/ro.png" TargetMode="External"/><Relationship Id="rId33" Type="http://schemas.openxmlformats.org/officeDocument/2006/relationships/hyperlink" Target="http://www.statnivlajky.cz/data/flags/normal/bg.png" TargetMode="External"/><Relationship Id="rId2" Type="http://schemas.openxmlformats.org/officeDocument/2006/relationships/hyperlink" Target="http://www.brodyaga.ru/images/Poland/Warsaw%202.jpg" TargetMode="External"/><Relationship Id="rId16" Type="http://schemas.openxmlformats.org/officeDocument/2006/relationships/hyperlink" Target="http://www.ulkotours.com/upload/helsinki1.jpg" TargetMode="External"/><Relationship Id="rId20" Type="http://schemas.openxmlformats.org/officeDocument/2006/relationships/hyperlink" Target="http://www.tulacky.net/subory/obrazky/grecko-ateny-3.jpeg" TargetMode="External"/><Relationship Id="rId29" Type="http://schemas.openxmlformats.org/officeDocument/2006/relationships/hyperlink" Target="http://www.statnivlajky.cz/data/flags/normal/ru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log.cheapoair.com/image.axd?picture=2011/4/Lisbon,%20Estremadura,%20Portugal%20pictures.jpg" TargetMode="External"/><Relationship Id="rId11" Type="http://schemas.openxmlformats.org/officeDocument/2006/relationships/hyperlink" Target="http://www.europeancitiesmarketing.com/userfiles/image/Luxembourg.jpg" TargetMode="External"/><Relationship Id="rId24" Type="http://schemas.openxmlformats.org/officeDocument/2006/relationships/hyperlink" Target="http://www.statnivlajky.cz/data/flags/normal/hu.png" TargetMode="External"/><Relationship Id="rId32" Type="http://schemas.openxmlformats.org/officeDocument/2006/relationships/hyperlink" Target="http://www.statnivlajky.cz/data/flags/normal/it.png" TargetMode="External"/><Relationship Id="rId5" Type="http://schemas.openxmlformats.org/officeDocument/2006/relationships/hyperlink" Target="http://whatafy.com/storage/2011/11/Bratislava.jpg" TargetMode="External"/><Relationship Id="rId15" Type="http://schemas.openxmlformats.org/officeDocument/2006/relationships/hyperlink" Target="http://www.visoterra.com/index.php?component=photo&amp;task=showPhotoGrandformat&amp;idPhoto=13543" TargetMode="External"/><Relationship Id="rId23" Type="http://schemas.openxmlformats.org/officeDocument/2006/relationships/hyperlink" Target="http://www.statnivlajky.cz/data/flags/normal/ch.png" TargetMode="External"/><Relationship Id="rId28" Type="http://schemas.openxmlformats.org/officeDocument/2006/relationships/hyperlink" Target="http://www.statnivlajky.cz/data/flags/normal/by.png" TargetMode="External"/><Relationship Id="rId10" Type="http://schemas.openxmlformats.org/officeDocument/2006/relationships/hyperlink" Target="http://www.glsvlsi.org/paris_pic.jpg" TargetMode="External"/><Relationship Id="rId19" Type="http://schemas.openxmlformats.org/officeDocument/2006/relationships/hyperlink" Target="http://www.slantour.cz/foto/full/1290-koloseum.jpg" TargetMode="External"/><Relationship Id="rId31" Type="http://schemas.openxmlformats.org/officeDocument/2006/relationships/hyperlink" Target="http://www.statnivlajky.cz/data/flags/normal/is.png" TargetMode="External"/><Relationship Id="rId4" Type="http://schemas.openxmlformats.org/officeDocument/2006/relationships/hyperlink" Target="http://cdn.enjoyourholiday.com/wp-content/uploads/2012/03/Shopping-in-Berlin-@-Simply-Travel.jpg" TargetMode="External"/><Relationship Id="rId9" Type="http://schemas.openxmlformats.org/officeDocument/2006/relationships/hyperlink" Target="http://www.dovolenavlete.eu/wp-content/uploads/2012/09/Tower_Bridge_at_Night_London_England.jpg" TargetMode="External"/><Relationship Id="rId14" Type="http://schemas.openxmlformats.org/officeDocument/2006/relationships/hyperlink" Target="http://summerventures.files.wordpress.com/2012/01/429c_stockholm_ch.jpg" TargetMode="External"/><Relationship Id="rId22" Type="http://schemas.openxmlformats.org/officeDocument/2006/relationships/hyperlink" Target="http://www.statnivlajky.cz/data/flags/normal/gr.png" TargetMode="External"/><Relationship Id="rId27" Type="http://schemas.openxmlformats.org/officeDocument/2006/relationships/hyperlink" Target="http://www.statnivlajky.cz/data/flags/normal/ua.png" TargetMode="External"/><Relationship Id="rId30" Type="http://schemas.openxmlformats.org/officeDocument/2006/relationships/hyperlink" Target="http://www.statnivlajky.cz/data/flags/normal/no.png" TargetMode="External"/><Relationship Id="rId8" Type="http://schemas.openxmlformats.org/officeDocument/2006/relationships/hyperlink" Target="http://www.collegetribune.ie/wp-content/uploads/2012/02/DublinRiverLiffey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7200" dirty="0"/>
              <a:t>Státy Evropy a hlavní města prezentace </a:t>
            </a:r>
            <a:r>
              <a:rPr lang="cs-CZ" sz="7200" dirty="0" smtClean="0"/>
              <a:t>2</a:t>
            </a:r>
            <a:endParaRPr lang="cs-CZ" sz="7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1873" y="4941168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03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UM LADA\doplňky\města\atény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75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534561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ATÉNY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7915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HELÉNSKÁ REPUBLIKA (ŘECKO)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řečtina</a:t>
            </a:r>
            <a:endParaRPr lang="cs-CZ" sz="4000" dirty="0"/>
          </a:p>
        </p:txBody>
      </p:sp>
      <p:pic>
        <p:nvPicPr>
          <p:cNvPr id="2" name="Picture 2" descr="C:\DUM LADA\doplňky\vlajky\g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500" y="2604393"/>
            <a:ext cx="5260999" cy="3510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5547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0407" y="5229200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BERN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  <p:pic>
        <p:nvPicPr>
          <p:cNvPr id="3074" name="Picture 2" descr="C:\DUM LADA\doplňky\města\ber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412" y="0"/>
            <a:ext cx="9160412" cy="513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2708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ŠVÝCARSKO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italština, němčina, </a:t>
            </a:r>
            <a:r>
              <a:rPr lang="cs-CZ" sz="4000" dirty="0" err="1" smtClean="0"/>
              <a:t>fracouzština</a:t>
            </a:r>
            <a:endParaRPr lang="cs-CZ" sz="4000" dirty="0"/>
          </a:p>
        </p:txBody>
      </p:sp>
      <p:pic>
        <p:nvPicPr>
          <p:cNvPr id="4098" name="Picture 2" descr="C:\DUM LADA\doplňky\vlajky\1\ch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2604393"/>
            <a:ext cx="3048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330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UM LADA\doplňky\města\budape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484"/>
            <a:ext cx="9156645" cy="686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538798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BUDAPEŠŤ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5130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MAĎARSKÁ REPUBLIKA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maďarština</a:t>
            </a:r>
            <a:endParaRPr lang="cs-CZ" sz="4000" dirty="0"/>
          </a:p>
        </p:txBody>
      </p:sp>
      <p:pic>
        <p:nvPicPr>
          <p:cNvPr id="6146" name="Picture 2" descr="C:\DUM LADA\doplňky\vlajky\h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2604393"/>
            <a:ext cx="5238750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0810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UM LADA\doplňky\města\bukurešť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" y="0"/>
            <a:ext cx="9143278" cy="6867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544179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BUKUREŠŤ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18132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RUMUNSKO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nizozemština</a:t>
            </a:r>
            <a:endParaRPr lang="cs-CZ" sz="4000" dirty="0"/>
          </a:p>
        </p:txBody>
      </p:sp>
      <p:pic>
        <p:nvPicPr>
          <p:cNvPr id="8194" name="Picture 2" descr="C:\DUM LADA\doplňky\vlajky\r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604393"/>
            <a:ext cx="4572000" cy="305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072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UM LADA\doplňky\města\helsinki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8048"/>
            <a:ext cx="914400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476782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HELSINKY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72133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FINSKÁ REPUBLIKA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nizozemština</a:t>
            </a:r>
            <a:endParaRPr lang="cs-CZ" sz="4000" dirty="0"/>
          </a:p>
        </p:txBody>
      </p:sp>
      <p:pic>
        <p:nvPicPr>
          <p:cNvPr id="10242" name="Picture 2" descr="C:\DUM LADA\doplňky\vlajky\1\f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2604393"/>
            <a:ext cx="5238750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5953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UM LADA\doplňky\města\kie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169" y="1"/>
            <a:ext cx="9165169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21170" y="5566506"/>
            <a:ext cx="9165169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KYJEV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6465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UKRAJINA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ukrajinština</a:t>
            </a:r>
            <a:endParaRPr lang="cs-CZ" sz="4000" dirty="0"/>
          </a:p>
        </p:txBody>
      </p:sp>
      <p:pic>
        <p:nvPicPr>
          <p:cNvPr id="12290" name="Picture 2" descr="C:\DUM LADA\doplňky\vlajky\u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4" y="2604393"/>
            <a:ext cx="5238751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148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DUM LADA\doplňky\města\Minsk_Belar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4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6361" y="5534561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MINSK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3358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BĚLORUSKÁ REPUBLIKA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běloruština, ruština</a:t>
            </a:r>
            <a:endParaRPr lang="cs-CZ" sz="4000" dirty="0"/>
          </a:p>
        </p:txBody>
      </p:sp>
      <p:pic>
        <p:nvPicPr>
          <p:cNvPr id="14338" name="Picture 2" descr="C:\DUM LADA\doplňky\vlajky\b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604393"/>
            <a:ext cx="6096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064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DUM LADA\doplňky\města\mosk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" y="0"/>
            <a:ext cx="914234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55" y="0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MOSKVA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03168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RUSKÁ FEDERACE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ruština</a:t>
            </a:r>
            <a:endParaRPr lang="cs-CZ" sz="4000" dirty="0"/>
          </a:p>
        </p:txBody>
      </p:sp>
      <p:pic>
        <p:nvPicPr>
          <p:cNvPr id="16386" name="Picture 2" descr="C:\DUM LADA\doplňky\vlajky\r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604393"/>
            <a:ext cx="4572000" cy="305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557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DUM LADA\doplňky\města\oslo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7938"/>
            <a:ext cx="9144000" cy="686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476782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OSLO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35641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NORSKÉ KRÁLOVSTVÍ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norština</a:t>
            </a:r>
            <a:endParaRPr lang="cs-CZ" sz="4000" dirty="0"/>
          </a:p>
        </p:txBody>
      </p:sp>
      <p:pic>
        <p:nvPicPr>
          <p:cNvPr id="18434" name="Picture 2" descr="C:\DUM LADA\doplňky\vlajky\1\n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2604393"/>
            <a:ext cx="523875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69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DUM LADA\doplňky\města\Reykjavík_séð_úr_Hallgrímskirkju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99"/>
            <a:ext cx="9227779" cy="615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468429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REYKJAVÍK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1954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ISLAND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islandština</a:t>
            </a:r>
            <a:endParaRPr lang="cs-CZ" sz="4000" dirty="0"/>
          </a:p>
        </p:txBody>
      </p:sp>
      <p:pic>
        <p:nvPicPr>
          <p:cNvPr id="20482" name="Picture 2" descr="C:\DUM LADA\doplňky\vlajky\1\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2604393"/>
            <a:ext cx="5238750" cy="377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214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DUM LADA\doplňky\města\ří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47" y="0"/>
            <a:ext cx="9145247" cy="609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476782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ŘÍM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18089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ITÁLIE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italština</a:t>
            </a:r>
            <a:endParaRPr lang="cs-CZ" sz="4000" dirty="0"/>
          </a:p>
        </p:txBody>
      </p:sp>
      <p:pic>
        <p:nvPicPr>
          <p:cNvPr id="22530" name="Picture 2" descr="C:\DUM LADA\doplňky\vlajky\1\i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2604393"/>
            <a:ext cx="5238750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3247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DUM LADA\doplňky\města\sof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79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535841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SOFIE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7663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BULHARSKO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bulharština</a:t>
            </a:r>
            <a:endParaRPr lang="cs-CZ" sz="4000" dirty="0"/>
          </a:p>
        </p:txBody>
      </p:sp>
      <p:pic>
        <p:nvPicPr>
          <p:cNvPr id="24578" name="Picture 2" descr="C:\DUM LADA\doplňky\vlajky\b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00" y="2604393"/>
            <a:ext cx="5080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245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5157192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TIRANA</a:t>
            </a:r>
          </a:p>
          <a:p>
            <a:pPr algn="ctr"/>
            <a:r>
              <a:rPr lang="cs-CZ" sz="4000" dirty="0" smtClean="0"/>
              <a:t>Jaké země je to hlavní město?</a:t>
            </a:r>
            <a:endParaRPr lang="cs-CZ" sz="4000" dirty="0"/>
          </a:p>
        </p:txBody>
      </p:sp>
      <p:pic>
        <p:nvPicPr>
          <p:cNvPr id="25602" name="Picture 2" descr="C:\DUM LADA\doplňky\města\tira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231767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6073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28095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ALBÁNSKÁ REPUBLIKA</a:t>
            </a:r>
          </a:p>
          <a:p>
            <a:pPr algn="ctr"/>
            <a:r>
              <a:rPr lang="cs-CZ" sz="4000" dirty="0"/>
              <a:t>j</a:t>
            </a:r>
            <a:r>
              <a:rPr lang="cs-CZ" sz="4000" dirty="0" smtClean="0"/>
              <a:t>azyk: albánština</a:t>
            </a:r>
            <a:endParaRPr lang="cs-CZ" sz="4000" dirty="0"/>
          </a:p>
        </p:txBody>
      </p:sp>
      <p:pic>
        <p:nvPicPr>
          <p:cNvPr id="26626" name="Picture 2" descr="C:\DUM LADA\doplňky\vlajky\a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909" y="2604393"/>
            <a:ext cx="5504181" cy="393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4710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25000" lnSpcReduction="20000"/>
          </a:bodyPr>
          <a:lstStyle/>
          <a:p>
            <a:r>
              <a:rPr lang="cs-CZ" dirty="0"/>
              <a:t>AUTOR NEUVEDEN. </a:t>
            </a:r>
            <a:r>
              <a:rPr lang="cs-CZ" i="1" dirty="0"/>
              <a:t>brodyaga.ru</a:t>
            </a:r>
            <a:r>
              <a:rPr lang="cs-CZ" dirty="0"/>
              <a:t> [online]. [cit. 18.6.2013]. Dostupný na WWW:</a:t>
            </a:r>
          </a:p>
          <a:p>
            <a:r>
              <a:rPr lang="cs-CZ" u="sng" dirty="0">
                <a:hlinkClick r:id="rId2"/>
              </a:rPr>
              <a:t>http://www.brodyaga.ru/images/Poland/Warsaw%202.jpg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cuabroad.cua.edu</a:t>
            </a:r>
            <a:r>
              <a:rPr lang="cs-CZ" dirty="0"/>
              <a:t> [online]. [cit. 18.6.2013]. Dostupný na WWW:</a:t>
            </a:r>
          </a:p>
          <a:p>
            <a:r>
              <a:rPr lang="cs-CZ" u="sng" dirty="0">
                <a:hlinkClick r:id="rId3"/>
              </a:rPr>
              <a:t>http://cuabroad.cua.edu/res/images/vienna,_austria.jpg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enjoyyourholiday.com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4"/>
              </a:rPr>
              <a:t>http://cdn.enjoyourholiday.com/wp-content/uploads/2012/03/Shopping-in-Berlin-@-Simply-Travel.jpg</a:t>
            </a:r>
            <a:r>
              <a:rPr lang="cs-CZ" dirty="0"/>
              <a:t> AUTOR NEUVEDEN. </a:t>
            </a:r>
            <a:r>
              <a:rPr lang="cs-CZ" i="1" dirty="0"/>
              <a:t>whatafy.com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5"/>
              </a:rPr>
              <a:t>http://whatafy.com/storage/2011/11/Bratislava.jpg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blog.chepoair.com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6"/>
              </a:rPr>
              <a:t>http://blog.cheapoair.com/image.axd?picture=2011/4/Lisbon,%20Estremadura,%20Portugal%20pictures.jpg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i-assist.cz</a:t>
            </a:r>
            <a:r>
              <a:rPr lang="cs-CZ" dirty="0"/>
              <a:t> [online]. [cit. 18.6.2013]. Dostupný na WWW: </a:t>
            </a:r>
          </a:p>
          <a:p>
            <a:r>
              <a:rPr lang="cs-CZ" u="sng" dirty="0">
                <a:hlinkClick r:id="rId7"/>
              </a:rPr>
              <a:t>http://www.i-assist.cz/files/editor/image/Fotky%20destinac%C3%AD/%C5%A0pan%C4%9Blsko/Madrid5.jpg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AUTOR </a:t>
            </a:r>
            <a:r>
              <a:rPr lang="cs-CZ" dirty="0"/>
              <a:t>NEUVEDEN. </a:t>
            </a:r>
            <a:r>
              <a:rPr lang="cs-CZ" i="1" dirty="0"/>
              <a:t>collegetribune.ie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8"/>
              </a:rPr>
              <a:t>http://www.collegetribune.ie/wp-content/uploads/2012/02/DublinRiverLiffey1.jpg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dovolenavlete.eu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9"/>
              </a:rPr>
              <a:t>http://www.dovolenavlete.eu/wp-content/uploads/2012/09/Tower_Bridge_at_Night_London_England.jpg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glsvlsi.org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0"/>
              </a:rPr>
              <a:t>http://www.glsvlsi.org/paris_pic.jpg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europeancitiesmarketing.com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1"/>
              </a:rPr>
              <a:t>http://www.europeancitiesmarketing.com/userfiles/image/Luxembourg.jpg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pepa.cz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2"/>
              </a:rPr>
              <a:t>http://www.pepa.cz/userfiles2/ELUSH/ZAHRANICI/HOLANDSKO/amsterdam.jpg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winwallpapers.net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3"/>
              </a:rPr>
              <a:t>http://www.winwallpapers.net/w1/2011/04/Copenhagen-Wallpapers.jpg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summerventures.wordpress.com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4"/>
              </a:rPr>
              <a:t>http://summerventures.files.wordpress.com/2012/01/429c_stockholm_ch.jpg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visoterra.com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5"/>
              </a:rPr>
              <a:t>http://www.visoterra.com/index.php?component=photo&amp;task=showPhotoGrandformat&amp;idPhoto=13543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ulkotours.com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6"/>
              </a:rPr>
              <a:t>http://www.ulkotours.com/upload/helsinki1.jpg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wikimedia.org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7"/>
              </a:rPr>
              <a:t>http://upload.wikimedia.org/wikipedia/commons/d/d6/Reykjav%C3%ADk_s%C3%A9%C3%B0_%C3%BAr_Hallgr%C3%ADmskirkju.jpeg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wikimedia.org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8"/>
              </a:rPr>
              <a:t>http://upload.wikimedia.org/wikipedia/commons/f/f3/CH_Bern_Aare_pano-4.jpg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slantour.cz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9"/>
              </a:rPr>
              <a:t>http://www.slantour.cz/foto/full/1290-koloseum.jpg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tulacky.net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0"/>
              </a:rPr>
              <a:t>http://www.tulacky.net/subory/obrazky/grecko-ateny-3.jpeg</a:t>
            </a:r>
            <a:r>
              <a:rPr lang="cs-CZ" dirty="0"/>
              <a:t> </a:t>
            </a:r>
          </a:p>
          <a:p>
            <a:r>
              <a:rPr lang="cs-CZ" dirty="0"/>
              <a:t>AUTOR NEUVEDEN. </a:t>
            </a:r>
            <a:r>
              <a:rPr lang="cs-CZ" i="1" dirty="0"/>
              <a:t>ourtravelpics.com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1"/>
              </a:rPr>
              <a:t>http://www.ourtravelpics.com/budapest/budapest_167.jpg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2"/>
              </a:rPr>
              <a:t>http://www.statnivlajky.cz/data/flags/normal/gr.png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3"/>
              </a:rPr>
              <a:t>http://www.statnivlajky.cz/data/flags/normal/ch.png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4"/>
              </a:rPr>
              <a:t>http://www.statnivlajky.cz/data/flags/normal/hu.png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5"/>
              </a:rPr>
              <a:t>http://www.statnivlajky.cz/data/flags/normal/ro.png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6"/>
              </a:rPr>
              <a:t>http://www.statnivlajky.cz/data/flags/normal/fi.png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7"/>
              </a:rPr>
              <a:t>http://www.statnivlajky.cz/data/flags/normal/ua.png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8"/>
              </a:rPr>
              <a:t>http://www.statnivlajky.cz/data/flags/normal/by.png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9"/>
              </a:rPr>
              <a:t>http://www.statnivlajky.cz/data/flags/normal/ru.png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30"/>
              </a:rPr>
              <a:t>http://www.statnivlajky.cz/data/flags/normal/no.png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31"/>
              </a:rPr>
              <a:t>http://www.statnivlajky.cz/data/flags/normal/is.png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32"/>
              </a:rPr>
              <a:t>http://www.statnivlajky.cz/data/flags/normal/it.png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33"/>
              </a:rPr>
              <a:t>http://www.statnivlajky.cz/data/flags/normal/bg.png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34"/>
              </a:rPr>
              <a:t>http://www.statnivlajky.cz/data/flags/normal/al.png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22594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184</Words>
  <Application>Microsoft Office PowerPoint</Application>
  <PresentationFormat>Předvádění na obrazovce (4:3)</PresentationFormat>
  <Paragraphs>89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Státy Evropy a hlavní města prezentace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Bibliografie: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0KOD</dc:creator>
  <cp:lastModifiedBy>Učitel</cp:lastModifiedBy>
  <cp:revision>46</cp:revision>
  <dcterms:created xsi:type="dcterms:W3CDTF">2012-09-18T00:23:20Z</dcterms:created>
  <dcterms:modified xsi:type="dcterms:W3CDTF">2013-06-19T12:58:05Z</dcterms:modified>
</cp:coreProperties>
</file>