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A39B5-2571-4746-B10B-3ED94DBFF994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8D590-E4EC-4E1E-A577-7F544F1581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VY_32_INOVACE_10_08_hospodaření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Snímek – spočítej příjmy a výdaje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spočítej příjmy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spočítej výdaje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kolik je možno ušetřit?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</a:rPr>
              <a:t>Spočítej měsíční příjmy a výdaje rodiny.</a:t>
            </a:r>
            <a:endParaRPr lang="cs-CZ" sz="2800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5400" b="1" dirty="0" smtClean="0"/>
              <a:t>Rozhodni, jestli je rodinný rozpočet v pořádku, zda </a:t>
            </a:r>
            <a:r>
              <a:rPr lang="cs-CZ" sz="5400" b="1" u="sng" dirty="0" smtClean="0">
                <a:solidFill>
                  <a:srgbClr val="FF0000"/>
                </a:solidFill>
              </a:rPr>
              <a:t>výdaje nepřekračují příjmy</a:t>
            </a:r>
            <a:r>
              <a:rPr lang="cs-CZ" sz="5400" b="1" dirty="0" smtClean="0"/>
              <a:t>, a o kolik by se případně mohly výdaje rodiny rozšířit.</a:t>
            </a:r>
            <a:endParaRPr lang="cs-CZ" sz="5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Mzda otce…………… 		12 500 Kč</a:t>
            </a:r>
          </a:p>
          <a:p>
            <a:pPr>
              <a:buNone/>
            </a:pPr>
            <a:r>
              <a:rPr lang="cs-CZ" dirty="0" smtClean="0"/>
              <a:t>Mateřská matky………		  3800 Kč</a:t>
            </a:r>
          </a:p>
          <a:p>
            <a:pPr>
              <a:buNone/>
            </a:pPr>
            <a:r>
              <a:rPr lang="cs-CZ" dirty="0" smtClean="0"/>
              <a:t>Přídavky na dvě děti………	    700 Kč</a:t>
            </a:r>
          </a:p>
          <a:p>
            <a:pPr>
              <a:buNone/>
            </a:pPr>
            <a:r>
              <a:rPr lang="cs-CZ" dirty="0" smtClean="0"/>
              <a:t>Příspěvek na bydlení…………	  1500 Kč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Celkem: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051720" y="45811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Sečti výdaje rodiny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Inkaso – nájem, elektřina, voda, plyn, televize 			8000 Kč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Strava – nákup potravin					4000 Kč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Oblečení a obuv pro členy rodiny				1000 Kč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Kulturní potřeby, školní potřeby, časopisy, kino, sport		1000 Kč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Splátky a úspory na větší vydání				2500 Kč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Kapesné dětem						   400 Kč</a:t>
            </a:r>
          </a:p>
          <a:p>
            <a:pPr>
              <a:lnSpc>
                <a:spcPct val="150000"/>
              </a:lnSpc>
              <a:buNone/>
            </a:pPr>
            <a:endParaRPr lang="cs-CZ" sz="1800" dirty="0"/>
          </a:p>
          <a:p>
            <a:pPr>
              <a:lnSpc>
                <a:spcPct val="150000"/>
              </a:lnSpc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None/>
            </a:pPr>
            <a:r>
              <a:rPr lang="cs-CZ" sz="1800" dirty="0" smtClean="0"/>
              <a:t>CELKEM……….. </a:t>
            </a:r>
            <a:endParaRPr lang="cs-CZ" sz="1800" dirty="0"/>
          </a:p>
        </p:txBody>
      </p:sp>
      <p:sp>
        <p:nvSpPr>
          <p:cNvPr id="4" name="Šipka doprava 3"/>
          <p:cNvSpPr/>
          <p:nvPr/>
        </p:nvSpPr>
        <p:spPr>
          <a:xfrm>
            <a:off x="1979712" y="5373216"/>
            <a:ext cx="978408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Kolik můžeme ušetřit? Výdaje rodiny můžeme o tuto částku rozšířit.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PŘÍJMY				18 500 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VÝDAJE				16 900 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Celkem: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979712" y="40050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smtClean="0"/>
              <a:t>Microsoft PowerPoint_vložení_tvary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114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Spočítej měsíční příjmy a výdaje rodiny.</vt:lpstr>
      <vt:lpstr>Příjmy</vt:lpstr>
      <vt:lpstr>Sečti výdaje rodiny</vt:lpstr>
      <vt:lpstr>Kolik můžeme ušetřit? Výdaje rodiny můžeme o tuto částku rozšířit.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13</cp:revision>
  <dcterms:created xsi:type="dcterms:W3CDTF">2011-12-12T18:43:57Z</dcterms:created>
  <dcterms:modified xsi:type="dcterms:W3CDTF">2011-12-21T08:26:10Z</dcterms:modified>
</cp:coreProperties>
</file>