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5E49D-3F8C-423F-B545-49587E11031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1F552-8709-4041-8B44-C06F579378B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smtClean="0">
                <a:latin typeface="Arial" pitchFamily="34" charset="0"/>
                <a:cs typeface="Arial" pitchFamily="34" charset="0"/>
              </a:rPr>
              <a:t>VY_32_INOVACE_14_08_bezpečnost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a hygiena provozu domácnosti, údržba, úklid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Pracovní činnosti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400" b="1" dirty="0" smtClean="0">
                <a:solidFill>
                  <a:schemeClr val="tx1"/>
                </a:solidFill>
              </a:rPr>
              <a:t> Popis prezentace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700" b="1" dirty="0" smtClean="0">
                <a:solidFill>
                  <a:srgbClr val="C00000"/>
                </a:solidFill>
              </a:rPr>
              <a:t/>
            </a:r>
            <a:br>
              <a:rPr lang="cs-CZ" sz="2700" b="1" dirty="0" smtClean="0">
                <a:solidFill>
                  <a:srgbClr val="C00000"/>
                </a:solidFill>
              </a:rPr>
            </a:br>
            <a:endParaRPr lang="cs-CZ" sz="27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641379"/>
          </a:xfrm>
        </p:spPr>
        <p:txBody>
          <a:bodyPr/>
          <a:lstStyle/>
          <a:p>
            <a:pPr marL="514350" indent="-514350">
              <a:buNone/>
            </a:pPr>
            <a:r>
              <a:rPr lang="cs-CZ" dirty="0" smtClean="0"/>
              <a:t>Hygiena v bytě, v domácnosti</a:t>
            </a:r>
          </a:p>
          <a:p>
            <a:pPr marL="514350" indent="-514350">
              <a:buNone/>
            </a:pPr>
            <a:r>
              <a:rPr lang="cs-CZ" dirty="0" smtClean="0"/>
              <a:t>Kuchyně a koupelna</a:t>
            </a:r>
          </a:p>
          <a:p>
            <a:pPr marL="514350" indent="-514350">
              <a:buNone/>
            </a:pPr>
            <a:r>
              <a:rPr lang="cs-CZ" dirty="0" smtClean="0"/>
              <a:t> (výklad)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Vzhledem k hygieně bydlení rozlišujeme v bytě část: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28315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SPOLEČNOU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Využívanou plně </a:t>
            </a:r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všemi členy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domácnosti 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obývací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pokoj,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kuchyně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koupelna, WC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).</a:t>
            </a:r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         </a:t>
            </a:r>
            <a:r>
              <a:rPr lang="cs-CZ" b="1" i="1" u="sng" dirty="0" smtClean="0">
                <a:solidFill>
                  <a:srgbClr val="FF0000"/>
                </a:solidFill>
              </a:rPr>
              <a:t>Společné </a:t>
            </a:r>
            <a:r>
              <a:rPr lang="cs-CZ" b="1" i="1" u="sng" dirty="0">
                <a:solidFill>
                  <a:srgbClr val="FF0000"/>
                </a:solidFill>
              </a:rPr>
              <a:t>části věnujeme </a:t>
            </a:r>
            <a:r>
              <a:rPr lang="cs-CZ" b="1" i="1" u="sng" dirty="0" smtClean="0">
                <a:solidFill>
                  <a:srgbClr val="FF0000"/>
                </a:solidFill>
              </a:rPr>
              <a:t>nejvíc </a:t>
            </a:r>
            <a:r>
              <a:rPr lang="cs-CZ" b="1" i="1" u="sng" dirty="0" smtClean="0">
                <a:solidFill>
                  <a:srgbClr val="FF0000"/>
                </a:solidFill>
              </a:rPr>
              <a:t>péče.</a:t>
            </a:r>
            <a:endParaRPr lang="cs-CZ" b="1" i="1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60032" y="1628800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</a:rPr>
              <a:t>SOUKROMOU</a:t>
            </a:r>
          </a:p>
          <a:p>
            <a:pPr>
              <a:buNone/>
            </a:pP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Zahrnuje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prostor </a:t>
            </a:r>
            <a:endParaRPr lang="cs-CZ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jednotlivců 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ložnice,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dětský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pokoj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).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4">
                    <a:lumMod val="50000"/>
                  </a:schemeClr>
                </a:solidFill>
              </a:rPr>
              <a:t>KUCHYŇ</a:t>
            </a:r>
            <a:endParaRPr lang="cs-CZ" sz="5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768752" cy="360040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Veškeré povrchy v kuchyni a kuchyňské vybavení, které přichází do styku s potravinami, bychom měli</a:t>
            </a:r>
          </a:p>
          <a:p>
            <a:r>
              <a:rPr lang="cs-CZ" sz="4800" b="1" dirty="0" smtClean="0">
                <a:solidFill>
                  <a:srgbClr val="FF0000"/>
                </a:solidFill>
              </a:rPr>
              <a:t>čistit pravidelně!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 úklidu v kuchyni nezapomínejte na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Skříňky – zvenčí, zevnitř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Dlaždice, troubu, digestoř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Dřez v kuchyni a jeho okolí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Kuchyňská prkénka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Na houbičkách a hadřících v kuchyni se vyskytuje nejvíce bakterií, proto je důležité je pravidelně měnit!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KOUPELNA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Koupelnu užíváme k očistě těla a úpravě zevnějšku. 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Ukládáme zde pomůcky potřebné k osobní hygieně, kosmetice a péči o zdraví.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Při úklidu koupelny dbáme hlavně o čistotu dlažby, vany či sprchového koutu.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Pravidelně čistíme kohoutky, zrcadla a odtok vany a umyvadla.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12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Bc. Radka Doubková.</a:t>
            </a:r>
            <a:endParaRPr lang="cs-CZ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201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        Popis prezentace      </vt:lpstr>
      <vt:lpstr>Vzhledem k hygieně bydlení rozlišujeme v bytě část:</vt:lpstr>
      <vt:lpstr>KUCHYŇ</vt:lpstr>
      <vt:lpstr>Při úklidu v kuchyni nezapomínejte na :</vt:lpstr>
      <vt:lpstr>KOUPELNA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Monika Nováková</dc:creator>
  <cp:lastModifiedBy>pc</cp:lastModifiedBy>
  <cp:revision>10</cp:revision>
  <dcterms:created xsi:type="dcterms:W3CDTF">2011-12-14T23:29:01Z</dcterms:created>
  <dcterms:modified xsi:type="dcterms:W3CDTF">2011-12-21T08:27:19Z</dcterms:modified>
</cp:coreProperties>
</file>