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73" r:id="rId2"/>
    <p:sldId id="271" r:id="rId3"/>
    <p:sldId id="256" r:id="rId4"/>
    <p:sldId id="266" r:id="rId5"/>
    <p:sldId id="257" r:id="rId6"/>
    <p:sldId id="262" r:id="rId7"/>
    <p:sldId id="263" r:id="rId8"/>
    <p:sldId id="259" r:id="rId9"/>
    <p:sldId id="260" r:id="rId10"/>
    <p:sldId id="270" r:id="rId11"/>
    <p:sldId id="261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adka Fuchsová" initials="RF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933" autoAdjust="0"/>
  </p:normalViewPr>
  <p:slideViewPr>
    <p:cSldViewPr>
      <p:cViewPr>
        <p:scale>
          <a:sx n="75" d="100"/>
          <a:sy n="75" d="100"/>
        </p:scale>
        <p:origin x="-366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98383F-4345-407E-9F2E-0DBEC5E6D868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C0E9D-C78B-49C1-9BB4-97252C4FBD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994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C0E9D-C78B-49C1-9BB4-97252C4FBD1C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471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C0E9D-C78B-49C1-9BB4-97252C4FBD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573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896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799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485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176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007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182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286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008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058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994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20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0/Globe_theatre_london.jpg" TargetMode="External"/><Relationship Id="rId2" Type="http://schemas.openxmlformats.org/officeDocument/2006/relationships/hyperlink" Target="http://en.wikipedia.org/wiki/File:Hathaway_Cottag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a/af/Stratford_upon_Avon_church_S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1280323" y="570194"/>
            <a:ext cx="6603187" cy="6449317"/>
            <a:chOff x="1126" y="332"/>
            <a:chExt cx="3991" cy="3898"/>
          </a:xfrm>
        </p:grpSpPr>
        <p:sp>
          <p:nvSpPr>
            <p:cNvPr id="4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dirty="0" smtClean="0">
                  <a:solidFill>
                    <a:srgbClr val="2C3036"/>
                  </a:solidFill>
                </a:rPr>
                <a:t>ŠKOLA: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3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48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49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1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2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3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4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5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6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7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8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59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0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1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2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3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64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65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6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7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8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69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0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71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72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3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4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5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6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7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8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79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0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1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2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3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4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5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6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7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8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89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0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1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92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93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4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5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6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97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098" name="Rectangle 82"/>
            <p:cNvSpPr>
              <a:spLocks noChangeArrowheads="1"/>
            </p:cNvSpPr>
            <p:nvPr/>
          </p:nvSpPr>
          <p:spPr bwMode="auto">
            <a:xfrm>
              <a:off x="2117" y="2739"/>
              <a:ext cx="2150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VY_32_INOVACE_04C10_William Shakespeare -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Life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099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00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1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2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3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4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5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6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7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8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09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0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1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2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3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4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5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6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17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18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19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20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21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22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Reálie anglicky mluvících zemí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125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93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-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2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2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3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4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4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4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5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5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5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6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7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7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7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21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2.5. 2013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8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18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8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9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0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202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211" name="Picture 18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9" y="588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6859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1340768"/>
            <a:ext cx="6400800" cy="2232248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>
                <a:solidFill>
                  <a:schemeClr val="tx1"/>
                </a:solidFill>
              </a:rPr>
              <a:t>V první části se žáci s využitím prezentace </a:t>
            </a:r>
            <a:r>
              <a:rPr lang="cs-CZ" dirty="0" smtClean="0">
                <a:solidFill>
                  <a:schemeClr val="tx1"/>
                </a:solidFill>
              </a:rPr>
              <a:t>v programu Microsoft </a:t>
            </a:r>
            <a:r>
              <a:rPr lang="cs-CZ" dirty="0" err="1" smtClean="0">
                <a:solidFill>
                  <a:schemeClr val="tx1"/>
                </a:solidFill>
              </a:rPr>
              <a:t>Powerpoint</a:t>
            </a:r>
            <a:r>
              <a:rPr lang="cs-CZ" dirty="0" smtClean="0">
                <a:solidFill>
                  <a:schemeClr val="tx1"/>
                </a:solidFill>
              </a:rPr>
              <a:t> buď formou hlasitého čtení nebo </a:t>
            </a:r>
            <a:r>
              <a:rPr lang="cs-CZ" dirty="0" smtClean="0">
                <a:solidFill>
                  <a:schemeClr val="tx1"/>
                </a:solidFill>
              </a:rPr>
              <a:t>prezentace učitele </a:t>
            </a:r>
            <a:r>
              <a:rPr lang="cs-CZ" dirty="0">
                <a:solidFill>
                  <a:schemeClr val="tx1"/>
                </a:solidFill>
              </a:rPr>
              <a:t>seznámí se základními fakty o životě Williama Shakespeara. Získané informace si následně zopakují a procvičí ve druhé </a:t>
            </a:r>
            <a:r>
              <a:rPr lang="cs-CZ" dirty="0" smtClean="0">
                <a:solidFill>
                  <a:schemeClr val="tx1"/>
                </a:solidFill>
              </a:rPr>
              <a:t>části (dokument v programu Microsoft Word), </a:t>
            </a:r>
            <a:r>
              <a:rPr lang="cs-CZ" dirty="0">
                <a:solidFill>
                  <a:schemeClr val="tx1"/>
                </a:solidFill>
              </a:rPr>
              <a:t>kdy na tabuli s pomocí </a:t>
            </a:r>
            <a:r>
              <a:rPr lang="cs-CZ" dirty="0" smtClean="0">
                <a:solidFill>
                  <a:schemeClr val="tx1"/>
                </a:solidFill>
              </a:rPr>
              <a:t>digitálního pera nebo fixou doplňují </a:t>
            </a:r>
            <a:r>
              <a:rPr lang="cs-CZ" dirty="0">
                <a:solidFill>
                  <a:schemeClr val="tx1"/>
                </a:solidFill>
              </a:rPr>
              <a:t>do vět chybějící údaje. Třetí část DUM tvoří klíč ke druhé části, kde si žáci kontrolují správnost doplněných </a:t>
            </a:r>
            <a:r>
              <a:rPr lang="cs-CZ" dirty="0" smtClean="0">
                <a:solidFill>
                  <a:schemeClr val="tx1"/>
                </a:solidFill>
              </a:rPr>
              <a:t>údajů, popřípadě může řešení sloužit jen pro potřeby učitele. DUM je určen pro 2. – 3. ročník čtyřletého, popř. víceletého gymnázia,  úroveň </a:t>
            </a:r>
            <a:r>
              <a:rPr lang="cs-CZ" dirty="0" err="1" smtClean="0">
                <a:solidFill>
                  <a:schemeClr val="tx1"/>
                </a:solidFill>
              </a:rPr>
              <a:t>Intermediate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Materiál je určen k interaktivní výuce.</a:t>
            </a:r>
          </a:p>
          <a:p>
            <a:pPr algn="just"/>
            <a:endParaRPr lang="cs-CZ" dirty="0">
              <a:solidFill>
                <a:schemeClr val="tx1"/>
              </a:solidFill>
            </a:endParaRPr>
          </a:p>
          <a:p>
            <a:pPr algn="just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953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7772400" cy="1539602"/>
          </a:xfrm>
        </p:spPr>
        <p:txBody>
          <a:bodyPr>
            <a:norm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WILLIAM SHAKESPEARE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3384376" cy="1728192"/>
          </a:xfrm>
        </p:spPr>
        <p:txBody>
          <a:bodyPr/>
          <a:lstStyle/>
          <a:p>
            <a:r>
              <a:rPr lang="cs-CZ" sz="4800" b="1" dirty="0" smtClean="0"/>
              <a:t>LIFE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80" t="5242" r="10980" b="18661"/>
          <a:stretch/>
        </p:blipFill>
        <p:spPr>
          <a:xfrm>
            <a:off x="3851920" y="2019266"/>
            <a:ext cx="3670479" cy="447240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455599" y="6093296"/>
            <a:ext cx="2133600" cy="229803"/>
          </a:xfrm>
        </p:spPr>
        <p:txBody>
          <a:bodyPr/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8974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/>
              <a:t>o</a:t>
            </a:r>
            <a:r>
              <a:rPr lang="cs-CZ" sz="3600" dirty="0" err="1" smtClean="0"/>
              <a:t>ne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greatest</a:t>
            </a:r>
            <a:r>
              <a:rPr lang="cs-CZ" sz="3600" dirty="0" smtClean="0"/>
              <a:t> </a:t>
            </a:r>
            <a:r>
              <a:rPr lang="cs-CZ" sz="3600" dirty="0" err="1" smtClean="0"/>
              <a:t>writers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world</a:t>
            </a:r>
            <a:endParaRPr lang="cs-CZ" sz="3600" dirty="0" smtClean="0"/>
          </a:p>
          <a:p>
            <a:r>
              <a:rPr lang="cs-CZ" sz="3600" dirty="0" err="1" smtClean="0"/>
              <a:t>poet</a:t>
            </a:r>
            <a:r>
              <a:rPr lang="cs-CZ" sz="3600" dirty="0" smtClean="0"/>
              <a:t>, </a:t>
            </a:r>
            <a:r>
              <a:rPr lang="cs-CZ" sz="3600" dirty="0" err="1" smtClean="0"/>
              <a:t>playwright</a:t>
            </a:r>
            <a:endParaRPr lang="cs-CZ" sz="3600" dirty="0" smtClean="0"/>
          </a:p>
          <a:p>
            <a:r>
              <a:rPr lang="cs-CZ" sz="3600" dirty="0" err="1"/>
              <a:t>l</a:t>
            </a:r>
            <a:r>
              <a:rPr lang="cs-CZ" sz="3600" dirty="0" err="1" smtClean="0"/>
              <a:t>ived</a:t>
            </a:r>
            <a:r>
              <a:rPr lang="cs-CZ" sz="3600" dirty="0" smtClean="0"/>
              <a:t> and </a:t>
            </a:r>
            <a:r>
              <a:rPr lang="cs-CZ" sz="3600" dirty="0" err="1" smtClean="0"/>
              <a:t>worked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period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renaissance</a:t>
            </a:r>
            <a:r>
              <a:rPr lang="cs-CZ" sz="3600" dirty="0" smtClean="0"/>
              <a:t>, </a:t>
            </a:r>
            <a:r>
              <a:rPr lang="cs-CZ" sz="3600" dirty="0" err="1" smtClean="0"/>
              <a:t>during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reign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Elizabeth I</a:t>
            </a:r>
            <a:r>
              <a:rPr lang="cs-CZ" sz="3600" dirty="0" smtClean="0"/>
              <a:t>, </a:t>
            </a:r>
            <a:r>
              <a:rPr lang="cs-CZ" sz="3600" dirty="0" err="1" smtClean="0"/>
              <a:t>later</a:t>
            </a:r>
            <a:r>
              <a:rPr lang="cs-CZ" sz="3600" dirty="0" smtClean="0"/>
              <a:t>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James I</a:t>
            </a:r>
          </a:p>
          <a:p>
            <a:r>
              <a:rPr lang="cs-CZ" sz="3600" dirty="0" err="1"/>
              <a:t>l</a:t>
            </a:r>
            <a:r>
              <a:rPr lang="cs-CZ" sz="3600" dirty="0" err="1" smtClean="0"/>
              <a:t>ittle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known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his </a:t>
            </a:r>
            <a:r>
              <a:rPr lang="cs-CZ" sz="3600" dirty="0" err="1" smtClean="0"/>
              <a:t>life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7686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YEARS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65104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b</a:t>
            </a:r>
            <a:r>
              <a:rPr lang="cs-CZ" dirty="0" err="1" smtClean="0"/>
              <a:t>orn</a:t>
            </a:r>
            <a:r>
              <a:rPr lang="cs-CZ" dirty="0" smtClean="0"/>
              <a:t> in 1564 –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Stratford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Avon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3rd </a:t>
            </a:r>
            <a:r>
              <a:rPr lang="cs-CZ" dirty="0" err="1" smtClean="0"/>
              <a:t>child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S.</a:t>
            </a:r>
            <a:r>
              <a:rPr lang="cs-CZ" dirty="0" smtClean="0"/>
              <a:t> and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Mary Arden</a:t>
            </a:r>
          </a:p>
          <a:p>
            <a:r>
              <a:rPr lang="cs-CZ" dirty="0" err="1"/>
              <a:t>e</a:t>
            </a:r>
            <a:r>
              <a:rPr lang="cs-CZ" dirty="0" err="1" smtClean="0"/>
              <a:t>ducated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local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grammar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school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went</a:t>
            </a:r>
            <a:r>
              <a:rPr lang="cs-CZ" dirty="0" smtClean="0"/>
              <a:t> to university</a:t>
            </a:r>
          </a:p>
          <a:p>
            <a:r>
              <a:rPr lang="cs-CZ" dirty="0" err="1"/>
              <a:t>r</a:t>
            </a:r>
            <a:r>
              <a:rPr lang="cs-CZ" dirty="0" err="1" smtClean="0"/>
              <a:t>eading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classical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dramas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1582 –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Anne Hathaway</a:t>
            </a:r>
            <a:r>
              <a:rPr lang="cs-CZ" dirty="0" smtClean="0"/>
              <a:t> (</a:t>
            </a:r>
            <a:r>
              <a:rPr lang="cs-CZ" dirty="0" err="1" smtClean="0"/>
              <a:t>older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)</a:t>
            </a:r>
          </a:p>
          <a:p>
            <a:r>
              <a:rPr lang="cs-CZ" dirty="0" smtClean="0"/>
              <a:t>3 </a:t>
            </a:r>
            <a:r>
              <a:rPr lang="cs-CZ" dirty="0" err="1" smtClean="0"/>
              <a:t>children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5185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4098" name="Picture 2" descr="C:\Users\fuchsova\Desktop\William_Shakespeares_birthplace,_Stratford-upon-Avon_26l2007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8352000" cy="45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364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8280920" cy="6305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727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London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1592 –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London</a:t>
            </a:r>
            <a:r>
              <a:rPr lang="cs-CZ" dirty="0" smtClean="0"/>
              <a:t> to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fortune</a:t>
            </a:r>
            <a:r>
              <a:rPr lang="cs-CZ" dirty="0" smtClean="0"/>
              <a:t>  on </a:t>
            </a:r>
            <a:r>
              <a:rPr lang="cs-CZ" dirty="0" err="1" smtClean="0"/>
              <a:t>literary</a:t>
            </a:r>
            <a:r>
              <a:rPr lang="cs-CZ" dirty="0" smtClean="0"/>
              <a:t> </a:t>
            </a:r>
            <a:r>
              <a:rPr lang="cs-CZ" dirty="0" err="1" smtClean="0"/>
              <a:t>scene</a:t>
            </a:r>
            <a:endParaRPr lang="cs-CZ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irstly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actor</a:t>
            </a:r>
            <a:r>
              <a:rPr lang="cs-CZ" dirty="0" smtClean="0"/>
              <a:t>, </a:t>
            </a:r>
            <a:r>
              <a:rPr lang="cs-CZ" dirty="0" err="1" smtClean="0"/>
              <a:t>then</a:t>
            </a:r>
            <a:r>
              <a:rPr lang="cs-CZ" dirty="0" smtClean="0"/>
              <a:t>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playwright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Earl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Southampton </a:t>
            </a:r>
            <a:r>
              <a:rPr lang="cs-CZ" dirty="0" smtClean="0"/>
              <a:t>– a patron – a </a:t>
            </a:r>
            <a:r>
              <a:rPr lang="cs-CZ" dirty="0" err="1" smtClean="0"/>
              <a:t>rich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 </a:t>
            </a:r>
            <a:r>
              <a:rPr lang="cs-CZ" dirty="0" err="1" smtClean="0"/>
              <a:t>nobleman</a:t>
            </a:r>
            <a:r>
              <a:rPr lang="cs-CZ" dirty="0" smtClean="0"/>
              <a:t>, S. </a:t>
            </a:r>
            <a:r>
              <a:rPr lang="cs-CZ" dirty="0" err="1" smtClean="0"/>
              <a:t>dedicated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poems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founder</a:t>
            </a:r>
            <a:r>
              <a:rPr lang="cs-CZ" dirty="0" smtClean="0"/>
              <a:t> </a:t>
            </a:r>
            <a:r>
              <a:rPr lang="cs-CZ" dirty="0" err="1" smtClean="0"/>
              <a:t>member</a:t>
            </a:r>
            <a:r>
              <a:rPr lang="cs-CZ" dirty="0" smtClean="0"/>
              <a:t> and a </a:t>
            </a:r>
            <a:r>
              <a:rPr lang="cs-CZ" dirty="0" err="1" smtClean="0"/>
              <a:t>playwright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Lord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Chamberlain´s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a </a:t>
            </a:r>
            <a:r>
              <a:rPr lang="cs-CZ" dirty="0" err="1" smtClean="0"/>
              <a:t>leading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in London, </a:t>
            </a:r>
            <a:r>
              <a:rPr lang="cs-CZ" dirty="0" err="1" smtClean="0"/>
              <a:t>performed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Elizabeth 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5381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7687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1596 – his son </a:t>
            </a:r>
            <a:r>
              <a:rPr lang="cs-CZ" dirty="0" err="1" smtClean="0"/>
              <a:t>Hamnet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, S. </a:t>
            </a:r>
            <a:r>
              <a:rPr lang="cs-CZ" dirty="0" err="1" smtClean="0"/>
              <a:t>bought</a:t>
            </a:r>
            <a:r>
              <a:rPr lang="cs-CZ" dirty="0" smtClean="0"/>
              <a:t> a house in Stratford</a:t>
            </a:r>
          </a:p>
          <a:p>
            <a:r>
              <a:rPr lang="cs-CZ" dirty="0" smtClean="0"/>
              <a:t>1599 –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theatre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/>
              <a:t>opened</a:t>
            </a:r>
            <a:r>
              <a:rPr lang="cs-CZ" dirty="0" smtClean="0"/>
              <a:t>, S.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his </a:t>
            </a:r>
            <a:r>
              <a:rPr lang="cs-CZ" dirty="0" err="1" smtClean="0"/>
              <a:t>greatest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, 1613 – </a:t>
            </a:r>
            <a:r>
              <a:rPr lang="cs-CZ" dirty="0" err="1" smtClean="0"/>
              <a:t>burned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  <a:p>
            <a:r>
              <a:rPr lang="cs-CZ" dirty="0" smtClean="0"/>
              <a:t>1603 – </a:t>
            </a:r>
            <a:r>
              <a:rPr lang="cs-CZ" dirty="0" err="1" smtClean="0"/>
              <a:t>accession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James I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King´s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prestige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03728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7164000" cy="5373000"/>
          </a:xfr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05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Stratford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1610 – S. </a:t>
            </a:r>
            <a:r>
              <a:rPr lang="cs-CZ" dirty="0" err="1"/>
              <a:t>retired</a:t>
            </a:r>
            <a:r>
              <a:rPr lang="cs-CZ" dirty="0"/>
              <a:t> to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Stratford</a:t>
            </a:r>
          </a:p>
          <a:p>
            <a:r>
              <a:rPr lang="cs-CZ" dirty="0"/>
              <a:t>1616 – </a:t>
            </a:r>
            <a:r>
              <a:rPr lang="cs-CZ" dirty="0" err="1"/>
              <a:t>died</a:t>
            </a:r>
            <a:r>
              <a:rPr lang="cs-CZ" dirty="0"/>
              <a:t> on his </a:t>
            </a:r>
            <a:r>
              <a:rPr lang="cs-CZ" dirty="0" err="1"/>
              <a:t>birthday</a:t>
            </a:r>
            <a:endParaRPr lang="cs-CZ" dirty="0"/>
          </a:p>
          <a:p>
            <a:r>
              <a:rPr lang="cs-CZ" dirty="0" err="1"/>
              <a:t>buried</a:t>
            </a:r>
            <a:r>
              <a:rPr lang="cs-CZ" dirty="0"/>
              <a:t> in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Trinity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Church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- Stratford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229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32656"/>
            <a:ext cx="3888000" cy="6525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183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470209"/>
            <a:ext cx="1596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Použité </a:t>
            </a:r>
            <a:r>
              <a:rPr lang="cs-CZ" b="1" u="sng" dirty="0"/>
              <a:t>z</a:t>
            </a:r>
            <a:r>
              <a:rPr lang="cs-CZ" b="1" u="sng" dirty="0" smtClean="0"/>
              <a:t>droje:</a:t>
            </a:r>
            <a:endParaRPr lang="cs-CZ" b="1" u="sng" dirty="0"/>
          </a:p>
        </p:txBody>
      </p:sp>
      <p:sp>
        <p:nvSpPr>
          <p:cNvPr id="9" name="Obdélník 8"/>
          <p:cNvSpPr/>
          <p:nvPr/>
        </p:nvSpPr>
        <p:spPr>
          <a:xfrm>
            <a:off x="488261" y="1301206"/>
            <a:ext cx="8044179" cy="440120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1600" u="sng" dirty="0" err="1">
                <a:hlinkClick r:id="rId2"/>
              </a:rPr>
              <a:t>Slide</a:t>
            </a:r>
            <a:r>
              <a:rPr lang="cs-CZ" sz="1600" u="sng" dirty="0">
                <a:hlinkClick r:id="rId2"/>
              </a:rPr>
              <a:t> 3 AUTOR NEUVEDEN. </a:t>
            </a:r>
            <a:r>
              <a:rPr lang="cs-CZ" sz="1600" u="sng" dirty="0" err="1">
                <a:hlinkClick r:id="rId2"/>
              </a:rPr>
              <a:t>Wikipedia</a:t>
            </a:r>
            <a:r>
              <a:rPr lang="cs-CZ" sz="1600" u="sng" dirty="0">
                <a:hlinkClick r:id="rId2"/>
              </a:rPr>
              <a:t> [online]. [cit. 2.5.2013]. Dostupný na WWW: http://upload.wikimedia.org/wikipedia/commons/a/a2/Shakespeare.jpg </a:t>
            </a:r>
          </a:p>
          <a:p>
            <a:endParaRPr lang="cs-CZ" sz="1600" u="sng" dirty="0">
              <a:hlinkClick r:id="rId2"/>
            </a:endParaRPr>
          </a:p>
          <a:p>
            <a:r>
              <a:rPr lang="cs-CZ" sz="1600" u="sng" dirty="0" err="1">
                <a:hlinkClick r:id="rId2"/>
              </a:rPr>
              <a:t>Slide</a:t>
            </a:r>
            <a:r>
              <a:rPr lang="cs-CZ" sz="1600" u="sng" dirty="0">
                <a:hlinkClick r:id="rId2"/>
              </a:rPr>
              <a:t> 6 Avon_26l20AUTOR NEUVEDEN. </a:t>
            </a:r>
            <a:r>
              <a:rPr lang="cs-CZ" sz="1600" u="sng" dirty="0" err="1">
                <a:hlinkClick r:id="rId2"/>
              </a:rPr>
              <a:t>Wikipedia</a:t>
            </a:r>
            <a:r>
              <a:rPr lang="cs-CZ" sz="1600" u="sng" dirty="0">
                <a:hlinkClick r:id="rId2"/>
              </a:rPr>
              <a:t> [online]. [cit. 2.5.2013]. Dostupný na WWW: Avon_26l2007.jhttp://en.wikipedia.org/wiki/</a:t>
            </a:r>
            <a:r>
              <a:rPr lang="cs-CZ" sz="1600" u="sng" dirty="0" err="1">
                <a:hlinkClick r:id="rId2"/>
              </a:rPr>
              <a:t>File:Shakespeare.jpg</a:t>
            </a:r>
            <a:endParaRPr lang="cs-CZ" sz="1600" u="sng" dirty="0">
              <a:hlinkClick r:id="rId2"/>
            </a:endParaRPr>
          </a:p>
          <a:p>
            <a:endParaRPr lang="cs-CZ" sz="1600" u="sng" dirty="0">
              <a:hlinkClick r:id="rId2"/>
            </a:endParaRPr>
          </a:p>
          <a:p>
            <a:endParaRPr lang="cs-CZ" sz="1600" u="sng" dirty="0">
              <a:hlinkClick r:id="rId2"/>
            </a:endParaRPr>
          </a:p>
          <a:p>
            <a:r>
              <a:rPr lang="cs-CZ" sz="1600" u="sng" dirty="0" err="1">
                <a:hlinkClick r:id="rId2"/>
              </a:rPr>
              <a:t>Slide</a:t>
            </a:r>
            <a:r>
              <a:rPr lang="cs-CZ" sz="1600" u="sng" dirty="0">
                <a:hlinkClick r:id="rId2"/>
              </a:rPr>
              <a:t> </a:t>
            </a:r>
            <a:r>
              <a:rPr lang="cs-CZ" sz="1600" u="sng" dirty="0">
                <a:solidFill>
                  <a:srgbClr val="0000FF"/>
                </a:solidFill>
                <a:hlinkClick r:id="rId2"/>
              </a:rPr>
              <a:t>7</a:t>
            </a:r>
            <a:r>
              <a:rPr lang="cs-CZ" sz="1600" u="sng" dirty="0">
                <a:solidFill>
                  <a:srgbClr val="0000FF"/>
                </a:solidFill>
              </a:rPr>
              <a:t> AUTOR NEUVEDEN. </a:t>
            </a:r>
            <a:r>
              <a:rPr lang="cs-CZ" sz="1600" u="sng" dirty="0" err="1">
                <a:solidFill>
                  <a:srgbClr val="0000FF"/>
                </a:solidFill>
              </a:rPr>
              <a:t>Wikipedia</a:t>
            </a:r>
            <a:r>
              <a:rPr lang="cs-CZ" sz="1600" u="sng" dirty="0">
                <a:solidFill>
                  <a:srgbClr val="0000FF"/>
                </a:solidFill>
              </a:rPr>
              <a:t> [online]. [cit. 2.5.2013]. Dostupný na WWW: http://en.wikipedia.org/wiki/File:Hathaway_Cottage.jpg </a:t>
            </a:r>
          </a:p>
          <a:p>
            <a:pPr marL="342900" indent="-342900">
              <a:buFont typeface="+mj-lt"/>
              <a:buAutoNum type="arabicPeriod"/>
            </a:pPr>
            <a:endParaRPr lang="cs-CZ" sz="1600" u="sng" dirty="0">
              <a:solidFill>
                <a:srgbClr val="0000FF"/>
              </a:solidFill>
            </a:endParaRPr>
          </a:p>
          <a:p>
            <a:r>
              <a:rPr lang="cs-CZ" sz="1600" u="sng" dirty="0" err="1">
                <a:solidFill>
                  <a:srgbClr val="0000FF"/>
                </a:solidFill>
                <a:hlinkClick r:id="rId3"/>
              </a:rPr>
              <a:t>Slide</a:t>
            </a:r>
            <a:r>
              <a:rPr lang="cs-CZ" sz="1600" u="sng" dirty="0">
                <a:solidFill>
                  <a:srgbClr val="0000FF"/>
                </a:solidFill>
                <a:hlinkClick r:id="rId3"/>
              </a:rPr>
              <a:t> 11</a:t>
            </a:r>
            <a:r>
              <a:rPr lang="cs-CZ" sz="1600" u="sng" dirty="0">
                <a:solidFill>
                  <a:srgbClr val="0000FF"/>
                </a:solidFill>
              </a:rPr>
              <a:t> AUTOR NEUVEDEN. </a:t>
            </a:r>
            <a:r>
              <a:rPr lang="cs-CZ" sz="1600" u="sng" dirty="0" err="1">
                <a:solidFill>
                  <a:srgbClr val="0000FF"/>
                </a:solidFill>
              </a:rPr>
              <a:t>Wikipedia</a:t>
            </a:r>
            <a:r>
              <a:rPr lang="cs-CZ" sz="1600" u="sng" dirty="0">
                <a:solidFill>
                  <a:srgbClr val="0000FF"/>
                </a:solidFill>
              </a:rPr>
              <a:t> [online]. [cit. 2.5.2013]. Dostupný na WWW: http://upload.wikimedia.org/wikipedia/commons/a/a0/Globe_theatre_london.jpg </a:t>
            </a:r>
          </a:p>
          <a:p>
            <a:pPr marL="342900" indent="-342900">
              <a:buFont typeface="+mj-lt"/>
              <a:buAutoNum type="arabicPeriod"/>
            </a:pPr>
            <a:endParaRPr lang="cs-CZ" sz="1600" u="sng" dirty="0">
              <a:solidFill>
                <a:srgbClr val="0000FF"/>
              </a:solidFill>
            </a:endParaRPr>
          </a:p>
          <a:p>
            <a:r>
              <a:rPr lang="cs-CZ" sz="1600" u="sng" dirty="0" err="1">
                <a:solidFill>
                  <a:srgbClr val="0000FF"/>
                </a:solidFill>
                <a:hlinkClick r:id="rId4"/>
              </a:rPr>
              <a:t>Slide</a:t>
            </a:r>
            <a:r>
              <a:rPr lang="cs-CZ" sz="1600" u="sng" dirty="0">
                <a:solidFill>
                  <a:srgbClr val="0000FF"/>
                </a:solidFill>
                <a:hlinkClick r:id="rId4"/>
              </a:rPr>
              <a:t> 12 </a:t>
            </a:r>
            <a:r>
              <a:rPr lang="cs-CZ" sz="1600" u="sng" dirty="0">
                <a:solidFill>
                  <a:srgbClr val="0000FF"/>
                </a:solidFill>
              </a:rPr>
              <a:t>AUTOR NEUVEDEN. </a:t>
            </a:r>
            <a:r>
              <a:rPr lang="cs-CZ" sz="1600" u="sng" dirty="0" err="1">
                <a:solidFill>
                  <a:srgbClr val="0000FF"/>
                </a:solidFill>
              </a:rPr>
              <a:t>Wikipedia</a:t>
            </a:r>
            <a:r>
              <a:rPr lang="cs-CZ" sz="1600" u="sng" dirty="0">
                <a:solidFill>
                  <a:srgbClr val="0000FF"/>
                </a:solidFill>
              </a:rPr>
              <a:t> [online]. [cit. 2.5.2013]. Dostupný na WWW: http://upload.wikimedia.org/wikipedia/commons/a/af/Stratford_upon_Avon_church_SW.jpg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00FF"/>
                </a:solidFill>
              </a:rPr>
              <a:t>Archiv autorky 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1334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542</TotalTime>
  <Words>522</Words>
  <Application>Microsoft Office PowerPoint</Application>
  <PresentationFormat>Předvádění na obrazovce (4:3)</PresentationFormat>
  <Paragraphs>86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WILLIAM SHAKESPEARE</vt:lpstr>
      <vt:lpstr>Prezentace aplikace PowerPoint</vt:lpstr>
      <vt:lpstr>EARLY YEARS</vt:lpstr>
      <vt:lpstr>Prezentace aplikace PowerPoint</vt:lpstr>
      <vt:lpstr>Prezentace aplikace PowerPoint</vt:lpstr>
      <vt:lpstr>Life in London</vt:lpstr>
      <vt:lpstr>Prezentace aplikace PowerPoint</vt:lpstr>
      <vt:lpstr>Prezentace aplikace PowerPoint</vt:lpstr>
      <vt:lpstr>Back to Stratford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WILLIAM SHAKESPEARE</dc:title>
  <dc:creator>Radka Fuchsová</dc:creator>
  <cp:lastModifiedBy>Ivana Hlavová</cp:lastModifiedBy>
  <cp:revision>45</cp:revision>
  <dcterms:created xsi:type="dcterms:W3CDTF">2013-04-07T09:31:15Z</dcterms:created>
  <dcterms:modified xsi:type="dcterms:W3CDTF">2013-06-20T07:28:04Z</dcterms:modified>
</cp:coreProperties>
</file>