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14" y="-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9EB73-C2FE-4571-A838-A9DD095709F4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24A5BD-AE55-4C03-B8D3-C429D6561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7BA93-E696-43A0-9C5D-9C0978E27245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B2902-E3CC-4BDC-8BC5-97D43A53FA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2D8515-0728-497D-B942-E88551DD6036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EA8F8-48D3-4753-863D-42BAC30C0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A54CB9-EC5C-4A61-B2C9-0CE7C4DFFBA0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C3D12-C738-4ACC-B4EE-BFCADE5808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5C78F-0F9B-4279-BFFD-024B336B416E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E3B46-D583-4EFA-AB98-4D97EC14BA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01BC1-76FE-4E75-94A5-9BAC238A66E8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8006E-86C0-4B9C-B6AA-5E7FF0CBAB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C2E83-E53A-4A64-9A8C-27040B95D045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985CD-3600-4617-A50F-0D32F345FD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B011F-E63E-46CC-9580-E0779FF6B3DA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5D302-ACF3-4494-A3BA-E907CADCD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E8B898-AF55-4556-A4DE-8B8977694232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00FDC-24D4-4B76-9EA4-57A98DC921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73275-0157-4BAD-8974-CC733F9A4280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14D5C-53DC-4274-B352-7BF5D5EA57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52FF4-AE54-4B78-8DFD-B38EDB9338B7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3DA860-0B46-40EE-A415-A7AB906831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31B74E2-A90E-483E-A64C-14318901D0D9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765A0B4-A8D1-47B5-95BA-6AF8CA1D88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1t:429,r:0,s:0,i:83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>
            <a:lum bright="34000"/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3" name="Group 3"/>
          <p:cNvGraphicFramePr>
            <a:graphicFrameLocks noGrp="1"/>
          </p:cNvGraphicFramePr>
          <p:nvPr/>
        </p:nvGraphicFramePr>
        <p:xfrm>
          <a:off x="971550" y="1989138"/>
          <a:ext cx="7348538" cy="2081212"/>
        </p:xfrm>
        <a:graphic>
          <a:graphicData uri="http://schemas.openxmlformats.org/drawingml/2006/table">
            <a:tbl>
              <a:tblPr/>
              <a:tblGrid>
                <a:gridCol w="3676650"/>
                <a:gridCol w="3671888"/>
              </a:tblGrid>
              <a:tr h="5588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pitchFamily="34" charset="0"/>
                        </a:rPr>
                        <a:t>NÁZEV ŠKOLY:vv</a:t>
                      </a:r>
                    </a:p>
                  </a:txBody>
                  <a:tcPr marL="90000" marR="90000" marT="1254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pitchFamily="34" charset="0"/>
                        </a:rPr>
                        <a:t>Základní škola T. G. Masaryka, Bojkovice, okres Uherské Hradiště</a:t>
                      </a:r>
                    </a:p>
                  </a:txBody>
                  <a:tcPr marL="90000" marR="90000" marT="1254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619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pitchFamily="34" charset="0"/>
                        </a:rPr>
                        <a:t>AUTOR:</a:t>
                      </a:r>
                    </a:p>
                  </a:txBody>
                  <a:tcPr marL="90000" marR="90000" marT="125424" marB="4680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pitchFamily="34" charset="0"/>
                        </a:rPr>
                        <a:t>Ing. Renata Kremlicová</a:t>
                      </a:r>
                    </a:p>
                  </a:txBody>
                  <a:tcPr marL="90000" marR="90000" marT="125424" marB="4680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619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pitchFamily="34" charset="0"/>
                        </a:rPr>
                        <a:t>NÁZEV:</a:t>
                      </a:r>
                    </a:p>
                  </a:txBody>
                  <a:tcPr marL="90000" marR="90000" marT="125424" marB="4680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pitchFamily="34" charset="0"/>
                        </a:rPr>
                        <a:t>Klid a pohyb tělesa</a:t>
                      </a:r>
                    </a:p>
                  </a:txBody>
                  <a:tcPr marL="90000" marR="90000" marT="125424" marB="4680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pitchFamily="34" charset="0"/>
                        </a:rPr>
                        <a:t>TÉMATICKÝ CELEK:</a:t>
                      </a:r>
                    </a:p>
                  </a:txBody>
                  <a:tcPr marL="90000" marR="90000" marT="125424" marB="4680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pitchFamily="34" charset="0"/>
                        </a:rPr>
                        <a:t>Pohyb těles. Síla</a:t>
                      </a:r>
                    </a:p>
                  </a:txBody>
                  <a:tcPr marL="90000" marR="90000" marT="135252" marB="4680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619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pitchFamily="34" charset="0"/>
                        </a:rPr>
                        <a:t>ČÍSLO PROJEKTU:</a:t>
                      </a:r>
                    </a:p>
                  </a:txBody>
                  <a:tcPr marL="90000" marR="90000" marT="125424" marB="4680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ts val="4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pitchFamily="34" charset="0"/>
                        </a:rPr>
                        <a:t>CZ.1.07/1.4.00/21.0882</a:t>
                      </a:r>
                    </a:p>
                  </a:txBody>
                  <a:tcPr marL="90000" marR="90000" marT="125424" marB="46800" horzOverflow="overflow">
                    <a:lnL>
                      <a:noFill/>
                    </a:lnL>
                    <a:lnR>
                      <a:noFill/>
                    </a:lnR>
                    <a:lnT w="144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1332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00225" y="4679950"/>
            <a:ext cx="5407025" cy="10461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8000" b="1" smtClean="0">
                <a:solidFill>
                  <a:srgbClr val="FFC000"/>
                </a:solidFill>
              </a:rPr>
              <a:t>KLID A POHYB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z="8000" b="1" smtClean="0">
                <a:solidFill>
                  <a:srgbClr val="FFC000"/>
                </a:solidFill>
              </a:rPr>
              <a:t>TĚLESA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>
                <a:solidFill>
                  <a:srgbClr val="FFFF00"/>
                </a:solidFill>
              </a:rPr>
              <a:t>Klid a pohyb tělesa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Klid  a  pohyb tělesa posuzujeme vždy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vzhledem  k  nějakému tělesu.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15366" name="Picture 6" descr="motocykl03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3141663"/>
            <a:ext cx="3889375" cy="2879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>
                <a:solidFill>
                  <a:srgbClr val="FFFF00"/>
                </a:solidFill>
              </a:rPr>
              <a:t>Klid a pohyb tělesa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Těleso se pohybuje, mění-li svou polohu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vzhledem  k  jinému tělesu.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Těleso je v klidu, nemění-li svou polohu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vzhledem  k  jinému tělesu.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4" name="Picture 2" descr="http://www.zslado.cz/vyuka_fyzika/e_kurz/7/klidpohybtelesa/vykl_soubory/piohyb%20cloveka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292600"/>
            <a:ext cx="231457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>
                <a:solidFill>
                  <a:srgbClr val="FFFF00"/>
                </a:solidFill>
              </a:rPr>
              <a:t>Klid a pohyb tělesa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Totéž těleso může být v pohybu vzhledem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k jednomu tělesu a současně v klidu vzhledem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k druhému tělesu.</a:t>
            </a:r>
          </a:p>
        </p:txBody>
      </p:sp>
      <p:pic>
        <p:nvPicPr>
          <p:cNvPr id="7" name="Obrázek 6" descr="zemekoule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3644900"/>
            <a:ext cx="2881312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/>
          </p:cNvSpPr>
          <p:nvPr>
            <p:ph type="title"/>
          </p:nvPr>
        </p:nvSpPr>
        <p:spPr>
          <a:xfrm>
            <a:off x="323850" y="765175"/>
            <a:ext cx="8229600" cy="2511425"/>
          </a:xfrm>
        </p:spPr>
        <p:txBody>
          <a:bodyPr/>
          <a:lstStyle/>
          <a:p>
            <a:pPr algn="l"/>
            <a:r>
              <a:rPr lang="cs-CZ" sz="1200" smtClean="0">
                <a:latin typeface="Arial" charset="0"/>
              </a:rPr>
              <a:t>Zdroje:</a:t>
            </a:r>
            <a:br>
              <a:rPr lang="cs-CZ" sz="1200" smtClean="0">
                <a:latin typeface="Arial" charset="0"/>
              </a:rPr>
            </a:br>
            <a:r>
              <a:rPr lang="cs-CZ" sz="1200" smtClean="0">
                <a:latin typeface="Arial" charset="0"/>
              </a:rPr>
              <a:t/>
            </a:r>
            <a:br>
              <a:rPr lang="cs-CZ" sz="1200" smtClean="0">
                <a:latin typeface="Arial" charset="0"/>
              </a:rPr>
            </a:br>
            <a:r>
              <a:rPr lang="cs-CZ" sz="1200" smtClean="0">
                <a:latin typeface="Arial" charset="0"/>
              </a:rPr>
              <a:t>Snímek 3:</a:t>
            </a:r>
            <a:br>
              <a:rPr lang="cs-CZ" sz="1200" smtClean="0">
                <a:latin typeface="Arial" charset="0"/>
              </a:rPr>
            </a:br>
            <a:r>
              <a:rPr lang="cs-CZ" sz="1200" smtClean="0">
                <a:solidFill>
                  <a:srgbClr val="FFFF00"/>
                </a:solidFill>
              </a:rPr>
              <a:t>http://www.verci-obrazky.estranky.cz/clanky/animace/doprava.html</a:t>
            </a:r>
            <a:r>
              <a:rPr lang="cs-CZ" sz="1200" smtClean="0">
                <a:solidFill>
                  <a:srgbClr val="FFFF00"/>
                </a:solidFill>
                <a:latin typeface="Arial" charset="0"/>
              </a:rPr>
              <a:t/>
            </a:r>
            <a:br>
              <a:rPr lang="cs-CZ" sz="1200" smtClean="0">
                <a:solidFill>
                  <a:srgbClr val="FFFF00"/>
                </a:solidFill>
                <a:latin typeface="Arial" charset="0"/>
              </a:rPr>
            </a:br>
            <a:r>
              <a:rPr lang="cs-CZ" sz="1200" smtClean="0">
                <a:solidFill>
                  <a:srgbClr val="FFFF00"/>
                </a:solidFill>
                <a:latin typeface="Arial" charset="0"/>
              </a:rPr>
              <a:t/>
            </a:r>
            <a:br>
              <a:rPr lang="cs-CZ" sz="1200" smtClean="0">
                <a:solidFill>
                  <a:srgbClr val="FFFF00"/>
                </a:solidFill>
                <a:latin typeface="Arial" charset="0"/>
              </a:rPr>
            </a:br>
            <a:r>
              <a:rPr lang="cs-CZ" sz="1200" smtClean="0">
                <a:latin typeface="Arial" charset="0"/>
              </a:rPr>
              <a:t>Snímek 4:</a:t>
            </a:r>
            <a:br>
              <a:rPr lang="cs-CZ" sz="1200" smtClean="0">
                <a:latin typeface="Arial" charset="0"/>
              </a:rPr>
            </a:br>
            <a:r>
              <a:rPr lang="cs-CZ" sz="1200" smtClean="0">
                <a:solidFill>
                  <a:srgbClr val="FFFF00"/>
                </a:solidFill>
              </a:rPr>
              <a:t>http://www.google.cz/imgres?q=klid+a+pohyb+t%C4%9Blesa&amp;hl=cs&amp;biw=1024&amp;bih=571&amp;tbm=isch&amp;tbnid=6qb8SsS7Obbq4M:&amp;imgrefurl=http://www.zslado.cz/vyuka_fyzika/e_kurz/7/klidpohybtelesa/vykl.htm&amp;docid=YHrP7REELi2RvM&amp;imgurl=http://www.zslado.cz/vyuka_fyzika/e_kurz/7/klidpohybtelesa/vykl_soubory/piohyb%252520cloveka.gif&amp;w=243&amp;h=179&amp;ei=3GrBUYH2HsfiOtmVgeAE&amp;zoom=1&amp;iact=hc&amp;vpx=7&amp;vpy=255&amp;dur=2453&amp;hovh=143&amp;hovw=194&amp;tx=120&amp;ty=65&amp;page=1&amp;tbnh=143&amp;tbnw=194&amp;start=0&amp;ndsp=15&amp;ved=</a:t>
            </a:r>
            <a:r>
              <a:rPr lang="cs-CZ" sz="1200" smtClean="0">
                <a:solidFill>
                  <a:srgbClr val="FFFF00"/>
                </a:solidFill>
                <a:hlinkClick r:id="rId2" action="ppaction://hlinkfile"/>
              </a:rPr>
              <a:t>1t:429,r:0,s:0,i:83</a:t>
            </a:r>
            <a:r>
              <a:rPr lang="cs-CZ" sz="1200" smtClean="0">
                <a:solidFill>
                  <a:srgbClr val="FFFF00"/>
                </a:solidFill>
                <a:latin typeface="Arial" charset="0"/>
              </a:rPr>
              <a:t/>
            </a:r>
            <a:br>
              <a:rPr lang="cs-CZ" sz="1200" smtClean="0">
                <a:solidFill>
                  <a:srgbClr val="FFFF00"/>
                </a:solidFill>
                <a:latin typeface="Arial" charset="0"/>
              </a:rPr>
            </a:br>
            <a:r>
              <a:rPr lang="cs-CZ" sz="1200" smtClean="0">
                <a:solidFill>
                  <a:srgbClr val="FFFF00"/>
                </a:solidFill>
                <a:latin typeface="Arial" charset="0"/>
              </a:rPr>
              <a:t/>
            </a:r>
            <a:br>
              <a:rPr lang="cs-CZ" sz="1200" smtClean="0">
                <a:solidFill>
                  <a:srgbClr val="FFFF00"/>
                </a:solidFill>
                <a:latin typeface="Arial" charset="0"/>
              </a:rPr>
            </a:br>
            <a:r>
              <a:rPr lang="cs-CZ" sz="1200" smtClean="0">
                <a:latin typeface="Arial" charset="0"/>
              </a:rPr>
              <a:t>Snímek 5:</a:t>
            </a:r>
            <a:r>
              <a:rPr lang="cs-CZ" sz="1200" smtClean="0">
                <a:solidFill>
                  <a:srgbClr val="FFFF00"/>
                </a:solidFill>
                <a:latin typeface="Arial" charset="0"/>
              </a:rPr>
              <a:t/>
            </a:r>
            <a:br>
              <a:rPr lang="cs-CZ" sz="1200" smtClean="0">
                <a:solidFill>
                  <a:srgbClr val="FFFF00"/>
                </a:solidFill>
                <a:latin typeface="Arial" charset="0"/>
              </a:rPr>
            </a:br>
            <a:r>
              <a:rPr lang="cs-CZ" sz="1200" smtClean="0">
                <a:solidFill>
                  <a:srgbClr val="FFFF00"/>
                </a:solidFill>
              </a:rPr>
              <a:t>http://www.google.cz/imgres?q=zem%C4%9Bkoule+animace&amp;hl=cs&amp;biw=1024&amp;bih=571&amp;tbm=isch&amp;tbnid=wZZNNZwNBysWhM:&amp;imgrefurl=http://diegitka.blog.cz/0904/animace-zemekoule&amp;docid=pkUepBxzgkYn1M&amp;imgurl=http://nd01.jxs.cz/284/927/1fab4e010d_43772102_o2.gif&amp;w=108&amp;h=108&amp;ei=qW3BUbW_KYa8PfjtgIAG&amp;zoom=1&amp;iact=rc&amp;dur=344&amp;page=2&amp;tbnh=86&amp;tbnw=83&amp;start=18&amp;ndsp=23&amp;ved=1t:429,r:37,s:0,i:214&amp;tx=54&amp;ty=61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112</Words>
  <Application>Microsoft Office PowerPoint</Application>
  <PresentationFormat>Předvádění na obrazovce (4:3)</PresentationFormat>
  <Paragraphs>25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Lucida Sans Unicode</vt:lpstr>
      <vt:lpstr>Motiv sady Office</vt:lpstr>
      <vt:lpstr>Snímek 1</vt:lpstr>
      <vt:lpstr>KLID A POHYB</vt:lpstr>
      <vt:lpstr>Klid a pohyb tělesa</vt:lpstr>
      <vt:lpstr>Klid a pohyb tělesa</vt:lpstr>
      <vt:lpstr>Klid a pohyb tělesa</vt:lpstr>
      <vt:lpstr>Zdroje:  Snímek 3: http://www.verci-obrazky.estranky.cz/clanky/animace/doprava.html  Snímek 4: http://www.google.cz/imgres?q=klid+a+pohyb+t%C4%9Blesa&amp;hl=cs&amp;biw=1024&amp;bih=571&amp;tbm=isch&amp;tbnid=6qb8SsS7Obbq4M:&amp;imgrefurl=http://www.zslado.cz/vyuka_fyzika/e_kurz/7/klidpohybtelesa/vykl.htm&amp;docid=YHrP7REELi2RvM&amp;imgurl=http://www.zslado.cz/vyuka_fyzika/e_kurz/7/klidpohybtelesa/vykl_soubory/piohyb%252520cloveka.gif&amp;w=243&amp;h=179&amp;ei=3GrBUYH2HsfiOtmVgeAE&amp;zoom=1&amp;iact=hc&amp;vpx=7&amp;vpy=255&amp;dur=2453&amp;hovh=143&amp;hovw=194&amp;tx=120&amp;ty=65&amp;page=1&amp;tbnh=143&amp;tbnw=194&amp;start=0&amp;ndsp=15&amp;ved=1t:429,r:0,s:0,i:83  Snímek 5: http://www.google.cz/imgres?q=zem%C4%9Bkoule+animace&amp;hl=cs&amp;biw=1024&amp;bih=571&amp;tbm=isch&amp;tbnid=wZZNNZwNBysWhM:&amp;imgrefurl=http://diegitka.blog.cz/0904/animace-zemekoule&amp;docid=pkUepBxzgkYn1M&amp;imgurl=http://nd01.jxs.cz/284/927/1fab4e010d_43772102_o2.gif&amp;w=108&amp;h=108&amp;ei=qW3BUbW_KYa8PfjtgIAG&amp;zoom=1&amp;iact=rc&amp;dur=344&amp;page=2&amp;tbnh=86&amp;tbnw=83&amp;start=18&amp;ndsp=23&amp;ved=1t:429,r:37,s:0,i:214&amp;tx=54&amp;ty=61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Lenovo User</dc:creator>
  <cp:lastModifiedBy>kremlicova</cp:lastModifiedBy>
  <cp:revision>17</cp:revision>
  <dcterms:created xsi:type="dcterms:W3CDTF">2012-05-13T19:05:15Z</dcterms:created>
  <dcterms:modified xsi:type="dcterms:W3CDTF">2013-06-19T11:50:25Z</dcterms:modified>
</cp:coreProperties>
</file>