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64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363" autoAdjust="0"/>
  </p:normalViewPr>
  <p:slideViewPr>
    <p:cSldViewPr>
      <p:cViewPr varScale="1">
        <p:scale>
          <a:sx n="64" d="100"/>
          <a:sy n="64" d="100"/>
        </p:scale>
        <p:origin x="-6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79B6C3-B965-4465-99C1-86D330003284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0C8CC-4F4E-42FD-BCBC-060BE13C199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429,r:1,s:83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://office.microsoft.com/cs-cz/images/results.aspx?ex=2&amp;qu=kr%C3%A9m" TargetMode="External"/><Relationship Id="rId4" Type="http://schemas.openxmlformats.org/officeDocument/2006/relationships/hyperlink" Target="http://office.microsoft.com/cs-cz/images/results.aspx?qu=%C3%BAklid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VY_32_INOVACE_16_08_bezpečnost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 hygiena provozu domácnosti, údržba, úklid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641379"/>
          </a:xfrm>
        </p:spPr>
        <p:txBody>
          <a:bodyPr>
            <a:normAutofit/>
          </a:bodyPr>
          <a:lstStyle/>
          <a:p>
            <a:pPr marL="514350" indent="-514350" algn="ctr">
              <a:buNone/>
            </a:pPr>
            <a:r>
              <a:rPr lang="cs-CZ" sz="6000" dirty="0" smtClean="0"/>
              <a:t>Uklízíte rádi? </a:t>
            </a:r>
          </a:p>
          <a:p>
            <a:pPr marL="514350" indent="-514350" algn="ctr">
              <a:buNone/>
            </a:pPr>
            <a:r>
              <a:rPr lang="cs-CZ" sz="6000" dirty="0" smtClean="0"/>
              <a:t>(výklad)</a:t>
            </a:r>
            <a:endParaRPr lang="cs-CZ" sz="6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S uklízením se prakticky denně potkáváme všichni. </a:t>
            </a:r>
            <a:b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0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0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6000" b="1" u="sng" dirty="0" smtClean="0">
                <a:solidFill>
                  <a:schemeClr val="tx2">
                    <a:lumMod val="75000"/>
                  </a:schemeClr>
                </a:solidFill>
              </a:rPr>
              <a:t>Úklid je prostě třeba!!!</a:t>
            </a:r>
            <a:endParaRPr lang="cs-CZ" sz="6000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 descr="http://www.kuchynskepotreby.cz/_obchody/prodok/prilohy/91444_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594818"/>
            <a:ext cx="1143000" cy="1143001"/>
          </a:xfrm>
          <a:prstGeom prst="rect">
            <a:avLst/>
          </a:prstGeom>
          <a:noFill/>
        </p:spPr>
      </p:pic>
      <p:pic>
        <p:nvPicPr>
          <p:cNvPr id="2052" name="Picture 4" descr="http://www.edb.cz/grmat/obr/Cleanex-O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906179"/>
            <a:ext cx="3024336" cy="2520280"/>
          </a:xfrm>
          <a:prstGeom prst="rect">
            <a:avLst/>
          </a:prstGeom>
          <a:noFill/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343400"/>
            <a:ext cx="18669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6700" b="1" dirty="0" smtClean="0">
                <a:solidFill>
                  <a:schemeClr val="accent2">
                    <a:lumMod val="75000"/>
                  </a:schemeClr>
                </a:solidFill>
              </a:rPr>
              <a:t>Vyhýbejte</a:t>
            </a:r>
            <a:r>
              <a:rPr lang="cs-CZ" sz="6700" dirty="0" smtClean="0">
                <a:solidFill>
                  <a:schemeClr val="accent1">
                    <a:lumMod val="50000"/>
                  </a:schemeClr>
                </a:solidFill>
              </a:rPr>
              <a:t> se však příliš navoněným prostředkům. Je to </a:t>
            </a:r>
            <a:r>
              <a:rPr lang="cs-CZ" sz="6700" u="sng" dirty="0" smtClean="0">
                <a:solidFill>
                  <a:schemeClr val="accent1">
                    <a:lumMod val="50000"/>
                  </a:schemeClr>
                </a:solidFill>
              </a:rPr>
              <a:t>chemie</a:t>
            </a:r>
            <a:r>
              <a:rPr lang="cs-CZ" sz="6700" dirty="0" smtClean="0">
                <a:solidFill>
                  <a:schemeClr val="accent1">
                    <a:lumMod val="50000"/>
                  </a:schemeClr>
                </a:solidFill>
              </a:rPr>
              <a:t>, která sice čistí, ale není zdravá na kůži. </a:t>
            </a:r>
            <a:r>
              <a:rPr lang="cs-CZ" sz="6700" dirty="0" smtClean="0">
                <a:solidFill>
                  <a:schemeClr val="accent2">
                    <a:lumMod val="75000"/>
                  </a:schemeClr>
                </a:solidFill>
              </a:rPr>
              <a:t>POZOR</a:t>
            </a:r>
            <a:r>
              <a:rPr lang="cs-CZ" sz="6700" dirty="0" smtClean="0">
                <a:solidFill>
                  <a:schemeClr val="accent1">
                    <a:lumMod val="50000"/>
                  </a:schemeClr>
                </a:solidFill>
              </a:rPr>
              <a:t>, také ji </a:t>
            </a:r>
            <a:r>
              <a:rPr lang="cs-CZ" sz="6700" b="1" dirty="0" smtClean="0">
                <a:solidFill>
                  <a:schemeClr val="accent2">
                    <a:lumMod val="75000"/>
                  </a:schemeClr>
                </a:solidFill>
              </a:rPr>
              <a:t>vdechujeme</a:t>
            </a:r>
            <a:r>
              <a:rPr lang="cs-CZ" sz="6700" dirty="0" smtClean="0">
                <a:solidFill>
                  <a:schemeClr val="accent1">
                    <a:lumMod val="50000"/>
                  </a:schemeClr>
                </a:solidFill>
              </a:rPr>
              <a:t>!</a:t>
            </a:r>
            <a:endParaRPr lang="cs-CZ" sz="67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5300" dirty="0" smtClean="0">
                <a:solidFill>
                  <a:schemeClr val="accent6">
                    <a:lumMod val="50000"/>
                  </a:schemeClr>
                </a:solidFill>
              </a:rPr>
              <a:t>V případě, že užíváte chemické čistící prostředky, nasaďte si při úklidu rukavice, oblečte si </a:t>
            </a:r>
            <a:r>
              <a:rPr lang="cs-CZ" sz="5300" b="1" dirty="0" smtClean="0">
                <a:solidFill>
                  <a:schemeClr val="accent2">
                    <a:lumMod val="50000"/>
                  </a:schemeClr>
                </a:solidFill>
              </a:rPr>
              <a:t>pracovní oděv</a:t>
            </a:r>
            <a:r>
              <a:rPr lang="cs-CZ" sz="53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sz="53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3554" name="Picture 2" descr="http://www.all-clean.cz/images/kbeli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501008"/>
            <a:ext cx="2514600" cy="303847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Chemické čistící prostředky dráždí pokožku, oči a dýchací trakt. Pracujete-li s nimi, tak vždy opatrně! </a:t>
            </a:r>
            <a:b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Po práci se umyjte a ruce ošetřete ochranným krémem.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pc\AppData\Local\Temp\MP9004117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896" y="4653136"/>
            <a:ext cx="127851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2116831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1700" dirty="0" smtClean="0"/>
              <a:t>3.snímek</a:t>
            </a:r>
          </a:p>
          <a:p>
            <a:pPr>
              <a:buNone/>
            </a:pPr>
            <a:r>
              <a:rPr lang="cs-CZ" sz="1200" dirty="0" smtClean="0"/>
              <a:t>http://images.google.cz/imgres?q=pom%C5%AFcky+na+%C3%BAklid&amp;hl=cs&amp;gbv=2&amp;biw=1245&amp;bih=785&amp;tbm=isch&amp;tbnid=W8XGE_7hHMp-_M:&amp;imgrefurl=http://www.edb.cz/Detail.aspx%3FL%3DCZ%26SML%3D6826666898000&amp;docid=-NsxONLP6ijwBM&amp;imgurl=http://www.edb.cz/grmat/obr/Cleanex-O1.jpg&amp;w=775&amp;h=768&amp;ei=zCzpTqWsJ8agOrXOiMsK&amp;zoom=1&amp;iact=hc&amp;vpx=212&amp;vpy=390&amp;dur=2500&amp;hovh=223&amp;hovw=226&amp;tx=151&amp;ty=127&amp;sig=101973955948104394776&amp;page=4&amp;tbnh=128&amp;tbnw=123&amp;start=83&amp;ndsp=27&amp;ved=1t:</a:t>
            </a:r>
            <a:r>
              <a:rPr lang="cs-CZ" sz="1200" dirty="0" smtClean="0">
                <a:hlinkClick r:id="rId3"/>
              </a:rPr>
              <a:t>429,r:1,s:83</a:t>
            </a:r>
            <a:endParaRPr lang="cs-CZ" sz="1200" dirty="0" smtClean="0"/>
          </a:p>
          <a:p>
            <a:pPr>
              <a:buNone/>
            </a:pPr>
            <a:r>
              <a:rPr lang="cs-CZ" sz="1200" dirty="0">
                <a:hlinkClick r:id="rId4"/>
              </a:rPr>
              <a:t>http://office.microsoft.com/cs-cz/images/results.aspx?qu=%C3%BAklid&amp;ctt=1#ai:MC900332816|mt:0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5.snímek</a:t>
            </a:r>
          </a:p>
          <a:p>
            <a:pPr>
              <a:buNone/>
            </a:pPr>
            <a:r>
              <a:rPr lang="cs-CZ" sz="1200" dirty="0" smtClean="0"/>
              <a:t>http://images.google.cz/imgres?q=pom%C5%AFcky+na+%C3%BAklid&amp;hl=cs&amp;gbv=2&amp;biw=1245&amp;bih=785&amp;tbm=isch&amp;tbnid=L-7hl18L-aVp1M:&amp;imgrefurl=http://www.all-clean.cz/&amp;docid=PqxOSmSpKEs9BM&amp;imgurl=http://www.all-clean.cz/images/kbelik.jpg&amp;w=264&amp;h=319&amp;ei=zCzpTqWsJ8agOrXOiMsK&amp;zoom=1&amp;iact=rc&amp;dur=281&amp;sig=101973955948104394776&amp;page=1&amp;tbnh=136&amp;tbnw=126&amp;start=0&amp;ndsp=25&amp;ved=1t:429,r:19,s:0&amp;tx=77&amp;ty=89</a:t>
            </a:r>
          </a:p>
          <a:p>
            <a:pPr>
              <a:buNone/>
            </a:pPr>
            <a:r>
              <a:rPr lang="cs-CZ" sz="1200" dirty="0" smtClean="0"/>
              <a:t>6.snímek</a:t>
            </a:r>
            <a:endParaRPr lang="cs-CZ" sz="1200" dirty="0"/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1200" dirty="0">
                <a:hlinkClick r:id="rId5"/>
              </a:rPr>
              <a:t>http://office.microsoft.com/cs-cz/images/results.aspx?ex=2&amp;qu=kr%C3%A9m#ai:MP900411759|mt:0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78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    S uklízením se prakticky denně potkáváme všichni.    Úklid je prostě třeba!!!</vt:lpstr>
      <vt:lpstr>        Vyhýbejte se však příliš navoněným prostředkům. Je to chemie, která sice čistí, ale není zdravá na kůži. POZOR, také ji vdechujeme!</vt:lpstr>
      <vt:lpstr>   V případě, že užíváte chemické čistící prostředky, nasaďte si při úklidu rukavice, oblečte si pracovní oděv.</vt:lpstr>
      <vt:lpstr>        Chemické čistící prostředky dráždí pokožku, oči a dýchací trakt. Pracujete-li s nimi, tak vždy opatrně!  Po práci se umyjte a ruce ošetřete ochranným krémem.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pc</cp:lastModifiedBy>
  <cp:revision>13</cp:revision>
  <dcterms:created xsi:type="dcterms:W3CDTF">2011-12-14T23:07:14Z</dcterms:created>
  <dcterms:modified xsi:type="dcterms:W3CDTF">2011-12-21T08:27:50Z</dcterms:modified>
</cp:coreProperties>
</file>